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bookmarkIdSeed="12">
  <p:sldMasterIdLst>
    <p:sldMasterId id="2147483771" r:id="rId1"/>
  </p:sldMasterIdLst>
  <p:notesMasterIdLst>
    <p:notesMasterId r:id="rId3"/>
  </p:notesMasterIdLst>
  <p:handoutMasterIdLst>
    <p:handoutMasterId r:id="rId4"/>
  </p:handoutMasterIdLst>
  <p:sldIdLst>
    <p:sldId id="396" r:id="rId2"/>
  </p:sldIdLst>
  <p:sldSz cx="6967538" cy="9601200"/>
  <p:notesSz cx="9309100" cy="7023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 baseline="-250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 baseline="-250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 baseline="-250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 baseline="-250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DD97E6D6-F747-9E4A-B5FE-3B6431C6671F}">
          <p14:sldIdLst>
            <p14:sldId id="3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778">
          <p15:clr>
            <a:srgbClr val="A4A3A4"/>
          </p15:clr>
        </p15:guide>
        <p15:guide id="2" pos="4019">
          <p15:clr>
            <a:srgbClr val="A4A3A4"/>
          </p15:clr>
        </p15:guide>
        <p15:guide id="3" pos="257">
          <p15:clr>
            <a:srgbClr val="A4A3A4"/>
          </p15:clr>
        </p15:guide>
        <p15:guide id="4" pos="2185">
          <p15:clr>
            <a:srgbClr val="A4A3A4"/>
          </p15:clr>
        </p15:guide>
        <p15:guide id="5" pos="318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my biglow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7F7E"/>
    <a:srgbClr val="384379"/>
    <a:srgbClr val="667197"/>
    <a:srgbClr val="808080"/>
    <a:srgbClr val="365F91"/>
    <a:srgbClr val="546082"/>
    <a:srgbClr val="2A3762"/>
    <a:srgbClr val="7A87A4"/>
    <a:srgbClr val="F2F3F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4" autoAdjust="0"/>
    <p:restoredTop sz="96372" autoAdjust="0"/>
  </p:normalViewPr>
  <p:slideViewPr>
    <p:cSldViewPr showGuides="1">
      <p:cViewPr varScale="1">
        <p:scale>
          <a:sx n="74" d="100"/>
          <a:sy n="74" d="100"/>
        </p:scale>
        <p:origin x="2118" y="33"/>
      </p:cViewPr>
      <p:guideLst>
        <p:guide orient="horz" pos="778"/>
        <p:guide pos="4019"/>
        <p:guide pos="257"/>
        <p:guide pos="2185"/>
        <p:guide pos="31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CD39D-0B0B-FC4B-A3C0-ACA168024277}" type="doc">
      <dgm:prSet loTypeId="urn:microsoft.com/office/officeart/2005/8/layout/hProcess9" loCatId="" qsTypeId="urn:microsoft.com/office/officeart/2005/8/quickstyle/simple4" qsCatId="simple" csTypeId="urn:microsoft.com/office/officeart/2005/8/colors/accent1_2" csCatId="accent1" phldr="1"/>
      <dgm:spPr/>
    </dgm:pt>
    <dgm:pt modelId="{F1E070FB-FB43-B646-98A9-0E1306ED2D3E}">
      <dgm:prSet phldrT="[Text]"/>
      <dgm:spPr>
        <a:solidFill>
          <a:schemeClr val="accent2">
            <a:lumMod val="75000"/>
          </a:schemeClr>
        </a:solidFill>
        <a:ln w="19050">
          <a:solidFill>
            <a:schemeClr val="tx1"/>
          </a:solidFill>
        </a:ln>
      </dgm:spPr>
      <dgm:t>
        <a:bodyPr/>
        <a:lstStyle/>
        <a:p>
          <a:r>
            <a:rPr lang="en-US" dirty="0"/>
            <a:t>Build a Healthy Core</a:t>
          </a:r>
        </a:p>
      </dgm:t>
    </dgm:pt>
    <dgm:pt modelId="{34D9BD7F-D321-C44A-9E92-51E6B396DE70}" type="parTrans" cxnId="{57F2BED4-6167-C34D-BD2C-91CB25E10171}">
      <dgm:prSet/>
      <dgm:spPr/>
      <dgm:t>
        <a:bodyPr/>
        <a:lstStyle/>
        <a:p>
          <a:endParaRPr lang="en-US"/>
        </a:p>
      </dgm:t>
    </dgm:pt>
    <dgm:pt modelId="{AC5339D3-B944-5440-8DEE-92F4EDD01F28}" type="sibTrans" cxnId="{57F2BED4-6167-C34D-BD2C-91CB25E10171}">
      <dgm:prSet/>
      <dgm:spPr/>
      <dgm:t>
        <a:bodyPr/>
        <a:lstStyle/>
        <a:p>
          <a:endParaRPr lang="en-US"/>
        </a:p>
      </dgm:t>
    </dgm:pt>
    <dgm:pt modelId="{9E20889B-6D3D-124E-86E6-E7A396668701}">
      <dgm:prSet phldrT="[Text]"/>
      <dgm:spPr>
        <a:solidFill>
          <a:schemeClr val="accent2">
            <a:lumMod val="75000"/>
          </a:schemeClr>
        </a:solidFill>
        <a:ln w="19050">
          <a:solidFill>
            <a:schemeClr val="tx1"/>
          </a:solidFill>
        </a:ln>
      </dgm:spPr>
      <dgm:t>
        <a:bodyPr/>
        <a:lstStyle/>
        <a:p>
          <a:r>
            <a:rPr lang="en-US" dirty="0"/>
            <a:t>Establish Key Partnerships</a:t>
          </a:r>
        </a:p>
      </dgm:t>
    </dgm:pt>
    <dgm:pt modelId="{FE33F7C8-1F64-B94C-A346-B44FCA25E031}" type="parTrans" cxnId="{B8B180AA-7F77-7047-8902-11C6EEDC15BD}">
      <dgm:prSet/>
      <dgm:spPr/>
      <dgm:t>
        <a:bodyPr/>
        <a:lstStyle/>
        <a:p>
          <a:endParaRPr lang="en-US"/>
        </a:p>
      </dgm:t>
    </dgm:pt>
    <dgm:pt modelId="{841033B3-44AB-2A47-9C2B-D51099AD1318}" type="sibTrans" cxnId="{B8B180AA-7F77-7047-8902-11C6EEDC15BD}">
      <dgm:prSet/>
      <dgm:spPr/>
      <dgm:t>
        <a:bodyPr/>
        <a:lstStyle/>
        <a:p>
          <a:endParaRPr lang="en-US"/>
        </a:p>
      </dgm:t>
    </dgm:pt>
    <dgm:pt modelId="{BEFBFB2F-7E18-514C-9419-1E6DA1F7DCBA}">
      <dgm:prSet phldrT="[Text]"/>
      <dgm:spPr>
        <a:solidFill>
          <a:schemeClr val="accent2">
            <a:lumMod val="75000"/>
          </a:schemeClr>
        </a:solidFill>
        <a:ln w="19050">
          <a:solidFill>
            <a:schemeClr val="tx1"/>
          </a:solidFill>
        </a:ln>
      </dgm:spPr>
      <dgm:t>
        <a:bodyPr/>
        <a:lstStyle/>
        <a:p>
          <a:r>
            <a:rPr lang="en-US" dirty="0"/>
            <a:t>Establish a Consistent Presence</a:t>
          </a:r>
        </a:p>
      </dgm:t>
    </dgm:pt>
    <dgm:pt modelId="{B81B022F-47B0-E74F-98B3-CE7616E633E8}" type="parTrans" cxnId="{EC6B59B9-7919-C24D-94D2-4447ECDF4B91}">
      <dgm:prSet/>
      <dgm:spPr/>
      <dgm:t>
        <a:bodyPr/>
        <a:lstStyle/>
        <a:p>
          <a:endParaRPr lang="en-US"/>
        </a:p>
      </dgm:t>
    </dgm:pt>
    <dgm:pt modelId="{FEAEA5FD-A419-A24E-BADC-03D5D0C428C4}" type="sibTrans" cxnId="{EC6B59B9-7919-C24D-94D2-4447ECDF4B91}">
      <dgm:prSet/>
      <dgm:spPr/>
      <dgm:t>
        <a:bodyPr/>
        <a:lstStyle/>
        <a:p>
          <a:endParaRPr lang="en-US"/>
        </a:p>
      </dgm:t>
    </dgm:pt>
    <dgm:pt modelId="{F32A7D78-BD85-F445-A394-B7D531846CD1}">
      <dgm:prSet phldrT="[Text]"/>
      <dgm:spPr>
        <a:solidFill>
          <a:schemeClr val="accent2">
            <a:lumMod val="75000"/>
          </a:schemeClr>
        </a:solidFill>
        <a:ln w="19050">
          <a:solidFill>
            <a:schemeClr val="tx1"/>
          </a:solidFill>
        </a:ln>
      </dgm:spPr>
      <dgm:t>
        <a:bodyPr/>
        <a:lstStyle/>
        <a:p>
          <a:r>
            <a:rPr lang="en-US" dirty="0"/>
            <a:t>Serve our Community</a:t>
          </a:r>
        </a:p>
      </dgm:t>
    </dgm:pt>
    <dgm:pt modelId="{E36E452B-772C-E742-A59B-888BB59DB947}" type="parTrans" cxnId="{3A85C62B-7D39-2042-A13E-546AE480711B}">
      <dgm:prSet/>
      <dgm:spPr/>
      <dgm:t>
        <a:bodyPr/>
        <a:lstStyle/>
        <a:p>
          <a:endParaRPr lang="en-US"/>
        </a:p>
      </dgm:t>
    </dgm:pt>
    <dgm:pt modelId="{19490D1B-5C5C-A944-A8CA-3A70890D26F1}" type="sibTrans" cxnId="{3A85C62B-7D39-2042-A13E-546AE480711B}">
      <dgm:prSet/>
      <dgm:spPr/>
      <dgm:t>
        <a:bodyPr/>
        <a:lstStyle/>
        <a:p>
          <a:endParaRPr lang="en-US"/>
        </a:p>
      </dgm:t>
    </dgm:pt>
    <dgm:pt modelId="{2402034F-AE21-5C4D-A787-AB6776E244CA}">
      <dgm:prSet phldrT="[Text]"/>
      <dgm:spPr>
        <a:solidFill>
          <a:schemeClr val="accent2">
            <a:lumMod val="75000"/>
          </a:schemeClr>
        </a:solidFill>
        <a:ln w="19050">
          <a:solidFill>
            <a:schemeClr val="tx1"/>
          </a:solidFill>
        </a:ln>
      </dgm:spPr>
      <dgm:t>
        <a:bodyPr/>
        <a:lstStyle/>
        <a:p>
          <a:r>
            <a:rPr lang="en-US" dirty="0"/>
            <a:t>Transform Lives for Christ</a:t>
          </a:r>
        </a:p>
      </dgm:t>
    </dgm:pt>
    <dgm:pt modelId="{30C94102-7DF2-6F4B-AF05-AE165688193B}" type="parTrans" cxnId="{E36D71BC-1416-1D4E-83ED-C500AC3C7110}">
      <dgm:prSet/>
      <dgm:spPr/>
      <dgm:t>
        <a:bodyPr/>
        <a:lstStyle/>
        <a:p>
          <a:endParaRPr lang="en-US"/>
        </a:p>
      </dgm:t>
    </dgm:pt>
    <dgm:pt modelId="{05751D99-8544-E94D-B1AF-15F8DB5CDCF2}" type="sibTrans" cxnId="{E36D71BC-1416-1D4E-83ED-C500AC3C7110}">
      <dgm:prSet/>
      <dgm:spPr/>
      <dgm:t>
        <a:bodyPr/>
        <a:lstStyle/>
        <a:p>
          <a:endParaRPr lang="en-US"/>
        </a:p>
      </dgm:t>
    </dgm:pt>
    <dgm:pt modelId="{1A8F902C-887D-2045-B85D-60CCAA711629}" type="pres">
      <dgm:prSet presAssocID="{FF4CD39D-0B0B-FC4B-A3C0-ACA168024277}" presName="CompostProcess" presStyleCnt="0">
        <dgm:presLayoutVars>
          <dgm:dir/>
          <dgm:resizeHandles val="exact"/>
        </dgm:presLayoutVars>
      </dgm:prSet>
      <dgm:spPr/>
    </dgm:pt>
    <dgm:pt modelId="{319938DA-C73E-424F-A876-03AE6D53A847}" type="pres">
      <dgm:prSet presAssocID="{FF4CD39D-0B0B-FC4B-A3C0-ACA168024277}" presName="arrow" presStyleLbl="bgShp" presStyleIdx="0" presStyleCnt="1" custScaleX="117289" custLinFactNeighborX="-179" custLinFactNeighborY="-7692"/>
      <dgm:spPr>
        <a:solidFill>
          <a:schemeClr val="accent1">
            <a:lumMod val="40000"/>
            <a:lumOff val="60000"/>
          </a:schemeClr>
        </a:solidFill>
      </dgm:spPr>
    </dgm:pt>
    <dgm:pt modelId="{7F59ECA1-83E2-E447-9412-1B05A5F90908}" type="pres">
      <dgm:prSet presAssocID="{FF4CD39D-0B0B-FC4B-A3C0-ACA168024277}" presName="linearProcess" presStyleCnt="0"/>
      <dgm:spPr/>
    </dgm:pt>
    <dgm:pt modelId="{EF6D5059-988E-3648-93BD-72C7068340CE}" type="pres">
      <dgm:prSet presAssocID="{F1E070FB-FB43-B646-98A9-0E1306ED2D3E}" presName="textNode" presStyleLbl="node1" presStyleIdx="0" presStyleCnt="5">
        <dgm:presLayoutVars>
          <dgm:bulletEnabled val="1"/>
        </dgm:presLayoutVars>
      </dgm:prSet>
      <dgm:spPr/>
    </dgm:pt>
    <dgm:pt modelId="{C0558A5B-43F8-3249-8C18-BD4CA085526A}" type="pres">
      <dgm:prSet presAssocID="{AC5339D3-B944-5440-8DEE-92F4EDD01F28}" presName="sibTrans" presStyleCnt="0"/>
      <dgm:spPr/>
    </dgm:pt>
    <dgm:pt modelId="{98E056DA-0D39-7B4A-BF53-14E680562982}" type="pres">
      <dgm:prSet presAssocID="{9E20889B-6D3D-124E-86E6-E7A396668701}" presName="textNode" presStyleLbl="node1" presStyleIdx="1" presStyleCnt="5">
        <dgm:presLayoutVars>
          <dgm:bulletEnabled val="1"/>
        </dgm:presLayoutVars>
      </dgm:prSet>
      <dgm:spPr/>
    </dgm:pt>
    <dgm:pt modelId="{7F7B0FFE-F1C2-F74D-A877-0D5E4BB27570}" type="pres">
      <dgm:prSet presAssocID="{841033B3-44AB-2A47-9C2B-D51099AD1318}" presName="sibTrans" presStyleCnt="0"/>
      <dgm:spPr/>
    </dgm:pt>
    <dgm:pt modelId="{DC385971-0406-2C49-93FB-2093F57BD30B}" type="pres">
      <dgm:prSet presAssocID="{BEFBFB2F-7E18-514C-9419-1E6DA1F7DCBA}" presName="textNode" presStyleLbl="node1" presStyleIdx="2" presStyleCnt="5">
        <dgm:presLayoutVars>
          <dgm:bulletEnabled val="1"/>
        </dgm:presLayoutVars>
      </dgm:prSet>
      <dgm:spPr/>
    </dgm:pt>
    <dgm:pt modelId="{ED5D2996-0E4A-0E4C-AFBE-99461C88C948}" type="pres">
      <dgm:prSet presAssocID="{FEAEA5FD-A419-A24E-BADC-03D5D0C428C4}" presName="sibTrans" presStyleCnt="0"/>
      <dgm:spPr/>
    </dgm:pt>
    <dgm:pt modelId="{A8AD5BB4-A094-4040-AA7B-83925D731E61}" type="pres">
      <dgm:prSet presAssocID="{F32A7D78-BD85-F445-A394-B7D531846CD1}" presName="textNode" presStyleLbl="node1" presStyleIdx="3" presStyleCnt="5">
        <dgm:presLayoutVars>
          <dgm:bulletEnabled val="1"/>
        </dgm:presLayoutVars>
      </dgm:prSet>
      <dgm:spPr/>
    </dgm:pt>
    <dgm:pt modelId="{3F613437-4EDD-BF42-8235-BCF96B76CB17}" type="pres">
      <dgm:prSet presAssocID="{19490D1B-5C5C-A944-A8CA-3A70890D26F1}" presName="sibTrans" presStyleCnt="0"/>
      <dgm:spPr/>
    </dgm:pt>
    <dgm:pt modelId="{C60C0ADB-0054-3D4A-B874-48365AEB70EE}" type="pres">
      <dgm:prSet presAssocID="{2402034F-AE21-5C4D-A787-AB6776E244CA}" presName="textNode" presStyleLbl="node1" presStyleIdx="4" presStyleCnt="5" custScaleX="100001">
        <dgm:presLayoutVars>
          <dgm:bulletEnabled val="1"/>
        </dgm:presLayoutVars>
      </dgm:prSet>
      <dgm:spPr/>
    </dgm:pt>
  </dgm:ptLst>
  <dgm:cxnLst>
    <dgm:cxn modelId="{EEE81708-D987-974D-97BD-F258C2A49C0B}" type="presOf" srcId="{FF4CD39D-0B0B-FC4B-A3C0-ACA168024277}" destId="{1A8F902C-887D-2045-B85D-60CCAA711629}" srcOrd="0" destOrd="0" presId="urn:microsoft.com/office/officeart/2005/8/layout/hProcess9"/>
    <dgm:cxn modelId="{3A85C62B-7D39-2042-A13E-546AE480711B}" srcId="{FF4CD39D-0B0B-FC4B-A3C0-ACA168024277}" destId="{F32A7D78-BD85-F445-A394-B7D531846CD1}" srcOrd="3" destOrd="0" parTransId="{E36E452B-772C-E742-A59B-888BB59DB947}" sibTransId="{19490D1B-5C5C-A944-A8CA-3A70890D26F1}"/>
    <dgm:cxn modelId="{F5038C3F-CA6C-434C-8C7E-70C622F7D83D}" type="presOf" srcId="{F32A7D78-BD85-F445-A394-B7D531846CD1}" destId="{A8AD5BB4-A094-4040-AA7B-83925D731E61}" srcOrd="0" destOrd="0" presId="urn:microsoft.com/office/officeart/2005/8/layout/hProcess9"/>
    <dgm:cxn modelId="{A073DD5C-A6DA-0D43-9580-E4D14EA2A5F0}" type="presOf" srcId="{9E20889B-6D3D-124E-86E6-E7A396668701}" destId="{98E056DA-0D39-7B4A-BF53-14E680562982}" srcOrd="0" destOrd="0" presId="urn:microsoft.com/office/officeart/2005/8/layout/hProcess9"/>
    <dgm:cxn modelId="{88112482-9599-8449-B17A-7FB2F25F261A}" type="presOf" srcId="{F1E070FB-FB43-B646-98A9-0E1306ED2D3E}" destId="{EF6D5059-988E-3648-93BD-72C7068340CE}" srcOrd="0" destOrd="0" presId="urn:microsoft.com/office/officeart/2005/8/layout/hProcess9"/>
    <dgm:cxn modelId="{3F88B5A1-B4EE-A44F-9EC0-49FAB8CF98D6}" type="presOf" srcId="{BEFBFB2F-7E18-514C-9419-1E6DA1F7DCBA}" destId="{DC385971-0406-2C49-93FB-2093F57BD30B}" srcOrd="0" destOrd="0" presId="urn:microsoft.com/office/officeart/2005/8/layout/hProcess9"/>
    <dgm:cxn modelId="{B8B180AA-7F77-7047-8902-11C6EEDC15BD}" srcId="{FF4CD39D-0B0B-FC4B-A3C0-ACA168024277}" destId="{9E20889B-6D3D-124E-86E6-E7A396668701}" srcOrd="1" destOrd="0" parTransId="{FE33F7C8-1F64-B94C-A346-B44FCA25E031}" sibTransId="{841033B3-44AB-2A47-9C2B-D51099AD1318}"/>
    <dgm:cxn modelId="{EC6B59B9-7919-C24D-94D2-4447ECDF4B91}" srcId="{FF4CD39D-0B0B-FC4B-A3C0-ACA168024277}" destId="{BEFBFB2F-7E18-514C-9419-1E6DA1F7DCBA}" srcOrd="2" destOrd="0" parTransId="{B81B022F-47B0-E74F-98B3-CE7616E633E8}" sibTransId="{FEAEA5FD-A419-A24E-BADC-03D5D0C428C4}"/>
    <dgm:cxn modelId="{E36D71BC-1416-1D4E-83ED-C500AC3C7110}" srcId="{FF4CD39D-0B0B-FC4B-A3C0-ACA168024277}" destId="{2402034F-AE21-5C4D-A787-AB6776E244CA}" srcOrd="4" destOrd="0" parTransId="{30C94102-7DF2-6F4B-AF05-AE165688193B}" sibTransId="{05751D99-8544-E94D-B1AF-15F8DB5CDCF2}"/>
    <dgm:cxn modelId="{DBFB11C5-239A-A54B-B1E4-D7B990414B65}" type="presOf" srcId="{2402034F-AE21-5C4D-A787-AB6776E244CA}" destId="{C60C0ADB-0054-3D4A-B874-48365AEB70EE}" srcOrd="0" destOrd="0" presId="urn:microsoft.com/office/officeart/2005/8/layout/hProcess9"/>
    <dgm:cxn modelId="{57F2BED4-6167-C34D-BD2C-91CB25E10171}" srcId="{FF4CD39D-0B0B-FC4B-A3C0-ACA168024277}" destId="{F1E070FB-FB43-B646-98A9-0E1306ED2D3E}" srcOrd="0" destOrd="0" parTransId="{34D9BD7F-D321-C44A-9E92-51E6B396DE70}" sibTransId="{AC5339D3-B944-5440-8DEE-92F4EDD01F28}"/>
    <dgm:cxn modelId="{6C280AFC-8724-C04D-AA75-3CAF6592F501}" type="presParOf" srcId="{1A8F902C-887D-2045-B85D-60CCAA711629}" destId="{319938DA-C73E-424F-A876-03AE6D53A847}" srcOrd="0" destOrd="0" presId="urn:microsoft.com/office/officeart/2005/8/layout/hProcess9"/>
    <dgm:cxn modelId="{24EF53D4-3EE8-3445-9C1A-F04B9229014B}" type="presParOf" srcId="{1A8F902C-887D-2045-B85D-60CCAA711629}" destId="{7F59ECA1-83E2-E447-9412-1B05A5F90908}" srcOrd="1" destOrd="0" presId="urn:microsoft.com/office/officeart/2005/8/layout/hProcess9"/>
    <dgm:cxn modelId="{A9A46560-7BA1-B441-B3D1-2F5C0CBAA263}" type="presParOf" srcId="{7F59ECA1-83E2-E447-9412-1B05A5F90908}" destId="{EF6D5059-988E-3648-93BD-72C7068340CE}" srcOrd="0" destOrd="0" presId="urn:microsoft.com/office/officeart/2005/8/layout/hProcess9"/>
    <dgm:cxn modelId="{47C37259-D589-774D-A5CC-A5244F4F4746}" type="presParOf" srcId="{7F59ECA1-83E2-E447-9412-1B05A5F90908}" destId="{C0558A5B-43F8-3249-8C18-BD4CA085526A}" srcOrd="1" destOrd="0" presId="urn:microsoft.com/office/officeart/2005/8/layout/hProcess9"/>
    <dgm:cxn modelId="{F67E49F3-59ED-1141-AD1A-EC48BC6EF317}" type="presParOf" srcId="{7F59ECA1-83E2-E447-9412-1B05A5F90908}" destId="{98E056DA-0D39-7B4A-BF53-14E680562982}" srcOrd="2" destOrd="0" presId="urn:microsoft.com/office/officeart/2005/8/layout/hProcess9"/>
    <dgm:cxn modelId="{D117C773-0F8B-5246-B928-980ED3F0780F}" type="presParOf" srcId="{7F59ECA1-83E2-E447-9412-1B05A5F90908}" destId="{7F7B0FFE-F1C2-F74D-A877-0D5E4BB27570}" srcOrd="3" destOrd="0" presId="urn:microsoft.com/office/officeart/2005/8/layout/hProcess9"/>
    <dgm:cxn modelId="{FCFD5F06-1126-7746-BFD7-7BCA718C58DF}" type="presParOf" srcId="{7F59ECA1-83E2-E447-9412-1B05A5F90908}" destId="{DC385971-0406-2C49-93FB-2093F57BD30B}" srcOrd="4" destOrd="0" presId="urn:microsoft.com/office/officeart/2005/8/layout/hProcess9"/>
    <dgm:cxn modelId="{DFF83ACE-FCB2-E74C-BF83-EDB63E1340F3}" type="presParOf" srcId="{7F59ECA1-83E2-E447-9412-1B05A5F90908}" destId="{ED5D2996-0E4A-0E4C-AFBE-99461C88C948}" srcOrd="5" destOrd="0" presId="urn:microsoft.com/office/officeart/2005/8/layout/hProcess9"/>
    <dgm:cxn modelId="{FA69B637-8FF7-1041-8F53-84386310F143}" type="presParOf" srcId="{7F59ECA1-83E2-E447-9412-1B05A5F90908}" destId="{A8AD5BB4-A094-4040-AA7B-83925D731E61}" srcOrd="6" destOrd="0" presId="urn:microsoft.com/office/officeart/2005/8/layout/hProcess9"/>
    <dgm:cxn modelId="{A18AD7CE-53DA-B244-AB4D-34A127B85478}" type="presParOf" srcId="{7F59ECA1-83E2-E447-9412-1B05A5F90908}" destId="{3F613437-4EDD-BF42-8235-BCF96B76CB17}" srcOrd="7" destOrd="0" presId="urn:microsoft.com/office/officeart/2005/8/layout/hProcess9"/>
    <dgm:cxn modelId="{E0EF726D-DE78-A141-8FF3-3EE6CBEE7B90}" type="presParOf" srcId="{7F59ECA1-83E2-E447-9412-1B05A5F90908}" destId="{C60C0ADB-0054-3D4A-B874-48365AEB70EE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9938DA-C73E-424F-A876-03AE6D53A847}">
      <dsp:nvSpPr>
        <dsp:cNvPr id="0" name=""/>
        <dsp:cNvSpPr/>
      </dsp:nvSpPr>
      <dsp:spPr>
        <a:xfrm>
          <a:off x="1" y="0"/>
          <a:ext cx="6457287" cy="990600"/>
        </a:xfrm>
        <a:prstGeom prst="rightArrow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F6D5059-988E-3648-93BD-72C7068340CE}">
      <dsp:nvSpPr>
        <dsp:cNvPr id="0" name=""/>
        <dsp:cNvSpPr/>
      </dsp:nvSpPr>
      <dsp:spPr>
        <a:xfrm>
          <a:off x="2840" y="297179"/>
          <a:ext cx="1244482" cy="396240"/>
        </a:xfrm>
        <a:prstGeom prst="roundRect">
          <a:avLst/>
        </a:prstGeom>
        <a:solidFill>
          <a:schemeClr val="accent2">
            <a:lumMod val="75000"/>
          </a:schemeClr>
        </a:solidFill>
        <a:ln w="19050">
          <a:solidFill>
            <a:schemeClr val="tx1"/>
          </a:solidFill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Build a Healthy Core</a:t>
          </a:r>
        </a:p>
      </dsp:txBody>
      <dsp:txXfrm>
        <a:off x="22183" y="316522"/>
        <a:ext cx="1205796" cy="357554"/>
      </dsp:txXfrm>
    </dsp:sp>
    <dsp:sp modelId="{98E056DA-0D39-7B4A-BF53-14E680562982}">
      <dsp:nvSpPr>
        <dsp:cNvPr id="0" name=""/>
        <dsp:cNvSpPr/>
      </dsp:nvSpPr>
      <dsp:spPr>
        <a:xfrm>
          <a:off x="1309546" y="297179"/>
          <a:ext cx="1244482" cy="396240"/>
        </a:xfrm>
        <a:prstGeom prst="roundRect">
          <a:avLst/>
        </a:prstGeom>
        <a:solidFill>
          <a:schemeClr val="accent2">
            <a:lumMod val="75000"/>
          </a:schemeClr>
        </a:solidFill>
        <a:ln w="19050">
          <a:solidFill>
            <a:schemeClr val="tx1"/>
          </a:solidFill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Establish Key Partnerships</a:t>
          </a:r>
        </a:p>
      </dsp:txBody>
      <dsp:txXfrm>
        <a:off x="1328889" y="316522"/>
        <a:ext cx="1205796" cy="357554"/>
      </dsp:txXfrm>
    </dsp:sp>
    <dsp:sp modelId="{DC385971-0406-2C49-93FB-2093F57BD30B}">
      <dsp:nvSpPr>
        <dsp:cNvPr id="0" name=""/>
        <dsp:cNvSpPr/>
      </dsp:nvSpPr>
      <dsp:spPr>
        <a:xfrm>
          <a:off x="2616252" y="297179"/>
          <a:ext cx="1244482" cy="396240"/>
        </a:xfrm>
        <a:prstGeom prst="roundRect">
          <a:avLst/>
        </a:prstGeom>
        <a:solidFill>
          <a:schemeClr val="accent2">
            <a:lumMod val="75000"/>
          </a:schemeClr>
        </a:solidFill>
        <a:ln w="19050">
          <a:solidFill>
            <a:schemeClr val="tx1"/>
          </a:solidFill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Establish a Consistent Presence</a:t>
          </a:r>
        </a:p>
      </dsp:txBody>
      <dsp:txXfrm>
        <a:off x="2635595" y="316522"/>
        <a:ext cx="1205796" cy="357554"/>
      </dsp:txXfrm>
    </dsp:sp>
    <dsp:sp modelId="{A8AD5BB4-A094-4040-AA7B-83925D731E61}">
      <dsp:nvSpPr>
        <dsp:cNvPr id="0" name=""/>
        <dsp:cNvSpPr/>
      </dsp:nvSpPr>
      <dsp:spPr>
        <a:xfrm>
          <a:off x="3922958" y="297179"/>
          <a:ext cx="1244482" cy="396240"/>
        </a:xfrm>
        <a:prstGeom prst="roundRect">
          <a:avLst/>
        </a:prstGeom>
        <a:solidFill>
          <a:schemeClr val="accent2">
            <a:lumMod val="75000"/>
          </a:schemeClr>
        </a:solidFill>
        <a:ln w="19050">
          <a:solidFill>
            <a:schemeClr val="tx1"/>
          </a:solidFill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Serve our Community</a:t>
          </a:r>
        </a:p>
      </dsp:txBody>
      <dsp:txXfrm>
        <a:off x="3942301" y="316522"/>
        <a:ext cx="1205796" cy="357554"/>
      </dsp:txXfrm>
    </dsp:sp>
    <dsp:sp modelId="{C60C0ADB-0054-3D4A-B874-48365AEB70EE}">
      <dsp:nvSpPr>
        <dsp:cNvPr id="0" name=""/>
        <dsp:cNvSpPr/>
      </dsp:nvSpPr>
      <dsp:spPr>
        <a:xfrm>
          <a:off x="5229665" y="297179"/>
          <a:ext cx="1244494" cy="396240"/>
        </a:xfrm>
        <a:prstGeom prst="roundRect">
          <a:avLst/>
        </a:prstGeom>
        <a:solidFill>
          <a:schemeClr val="accent2">
            <a:lumMod val="75000"/>
          </a:schemeClr>
        </a:solidFill>
        <a:ln w="19050">
          <a:solidFill>
            <a:schemeClr val="tx1"/>
          </a:solidFill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Transform Lives for Christ</a:t>
          </a:r>
        </a:p>
      </dsp:txBody>
      <dsp:txXfrm>
        <a:off x="5249008" y="316522"/>
        <a:ext cx="1205808" cy="3575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34371" cy="350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12" tIns="46556" rIns="93112" bIns="46556" numCol="1" anchor="t" anchorCtr="0" compatLnSpc="1">
            <a:prstTxWarp prst="textNoShape">
              <a:avLst/>
            </a:prstTxWarp>
          </a:bodyPr>
          <a:lstStyle>
            <a:lvl1pPr defTabSz="931871">
              <a:defRPr sz="1200" baseline="0"/>
            </a:lvl1pPr>
          </a:lstStyle>
          <a:p>
            <a:endParaRPr lang="en-US" dirty="0"/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72600" y="2"/>
            <a:ext cx="4034371" cy="350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12" tIns="46556" rIns="93112" bIns="46556" numCol="1" anchor="t" anchorCtr="0" compatLnSpc="1">
            <a:prstTxWarp prst="textNoShape">
              <a:avLst/>
            </a:prstTxWarp>
          </a:bodyPr>
          <a:lstStyle>
            <a:lvl1pPr algn="r" defTabSz="931871">
              <a:defRPr sz="1200" baseline="0"/>
            </a:lvl1pPr>
          </a:lstStyle>
          <a:p>
            <a:endParaRPr lang="en-US" dirty="0"/>
          </a:p>
        </p:txBody>
      </p:sp>
      <p:sp>
        <p:nvSpPr>
          <p:cNvPr id="342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71222"/>
            <a:ext cx="4034371" cy="350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12" tIns="46556" rIns="93112" bIns="46556" numCol="1" anchor="b" anchorCtr="0" compatLnSpc="1">
            <a:prstTxWarp prst="textNoShape">
              <a:avLst/>
            </a:prstTxWarp>
          </a:bodyPr>
          <a:lstStyle>
            <a:lvl1pPr defTabSz="931871">
              <a:defRPr sz="1200" baseline="0"/>
            </a:lvl1pPr>
          </a:lstStyle>
          <a:p>
            <a:endParaRPr lang="en-US" dirty="0"/>
          </a:p>
        </p:txBody>
      </p:sp>
      <p:sp>
        <p:nvSpPr>
          <p:cNvPr id="342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72600" y="6671222"/>
            <a:ext cx="4034371" cy="350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12" tIns="46556" rIns="93112" bIns="46556" numCol="1" anchor="b" anchorCtr="0" compatLnSpc="1">
            <a:prstTxWarp prst="textNoShape">
              <a:avLst/>
            </a:prstTxWarp>
          </a:bodyPr>
          <a:lstStyle>
            <a:lvl1pPr algn="r" defTabSz="931871">
              <a:defRPr sz="1200" baseline="0"/>
            </a:lvl1pPr>
          </a:lstStyle>
          <a:p>
            <a:fld id="{B5581CD9-B091-456B-882F-070B9B24A15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1880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34371" cy="350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12" tIns="46556" rIns="93112" bIns="46556" numCol="1" anchor="t" anchorCtr="0" compatLnSpc="1">
            <a:prstTxWarp prst="textNoShape">
              <a:avLst/>
            </a:prstTxWarp>
          </a:bodyPr>
          <a:lstStyle>
            <a:lvl1pPr defTabSz="931871">
              <a:defRPr sz="1200" baseline="0"/>
            </a:lvl1pPr>
          </a:lstStyle>
          <a:p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74731" y="2"/>
            <a:ext cx="4034370" cy="350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12" tIns="46556" rIns="93112" bIns="46556" numCol="1" anchor="t" anchorCtr="0" compatLnSpc="1">
            <a:prstTxWarp prst="textNoShape">
              <a:avLst/>
            </a:prstTxWarp>
          </a:bodyPr>
          <a:lstStyle>
            <a:lvl1pPr algn="r" defTabSz="931871">
              <a:defRPr sz="1200" baseline="0"/>
            </a:lvl1pPr>
          </a:lstStyle>
          <a:p>
            <a:endParaRPr lang="en-US" dirty="0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697288" y="527050"/>
            <a:ext cx="1911350" cy="2635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2495" y="3336216"/>
            <a:ext cx="6824116" cy="315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12" tIns="46556" rIns="93112" bIns="465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72430"/>
            <a:ext cx="4034371" cy="350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12" tIns="46556" rIns="93112" bIns="46556" numCol="1" anchor="b" anchorCtr="0" compatLnSpc="1">
            <a:prstTxWarp prst="textNoShape">
              <a:avLst/>
            </a:prstTxWarp>
          </a:bodyPr>
          <a:lstStyle>
            <a:lvl1pPr defTabSz="931871">
              <a:defRPr sz="1200" baseline="0"/>
            </a:lvl1pPr>
          </a:lstStyle>
          <a:p>
            <a:endParaRPr lang="en-US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74731" y="6672430"/>
            <a:ext cx="4034370" cy="350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12" tIns="46556" rIns="93112" bIns="46556" numCol="1" anchor="b" anchorCtr="0" compatLnSpc="1">
            <a:prstTxWarp prst="textNoShape">
              <a:avLst/>
            </a:prstTxWarp>
          </a:bodyPr>
          <a:lstStyle>
            <a:lvl1pPr algn="r" defTabSz="931871">
              <a:defRPr sz="1200" baseline="0"/>
            </a:lvl1pPr>
          </a:lstStyle>
          <a:p>
            <a:fld id="{683AF701-B82D-4617-88CB-A1FBD2D3E81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7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697288" y="527050"/>
            <a:ext cx="1911350" cy="26352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2495" y="3336216"/>
            <a:ext cx="6824116" cy="3159669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826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451" y="-11855"/>
            <a:ext cx="6987200" cy="9624909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1490" y="3366348"/>
            <a:ext cx="4439839" cy="2304823"/>
          </a:xfrm>
        </p:spPr>
        <p:txBody>
          <a:bodyPr anchor="b">
            <a:noAutofit/>
          </a:bodyPr>
          <a:lstStyle>
            <a:lvl1pPr algn="r">
              <a:defRPr sz="4115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490" y="5671168"/>
            <a:ext cx="4439839" cy="153565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8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96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45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93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41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90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38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87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Text Box 16"/>
          <p:cNvSpPr txBox="1">
            <a:spLocks noChangeArrowheads="1"/>
          </p:cNvSpPr>
          <p:nvPr userDrawn="1"/>
        </p:nvSpPr>
        <p:spPr bwMode="auto">
          <a:xfrm>
            <a:off x="6030208" y="9135422"/>
            <a:ext cx="922047" cy="307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534" tIns="45767" rIns="91534" bIns="45767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kern="1200" baseline="0" dirty="0">
                <a:solidFill>
                  <a:srgbClr val="757575"/>
                </a:solidFill>
                <a:latin typeface="+mj-lt"/>
              </a:rPr>
              <a:t>PAGE </a:t>
            </a:r>
            <a:r>
              <a:rPr lang="en-US" sz="1300" kern="1200" baseline="0" dirty="0">
                <a:solidFill>
                  <a:srgbClr val="757575"/>
                </a:solidFill>
                <a:latin typeface="+mj-lt"/>
              </a:rPr>
              <a:t> </a:t>
            </a:r>
            <a:fld id="{26ADE245-D36E-4AC4-8733-0ABFA39EE7A7}" type="slidenum">
              <a:rPr lang="en-US" sz="1400" baseline="0" smtClean="0">
                <a:solidFill>
                  <a:srgbClr val="800000"/>
                </a:solidFill>
                <a:latin typeface="+mj-lt"/>
              </a:rPr>
              <a:pPr eaLnBrk="0" hangingPunct="0">
                <a:spcBef>
                  <a:spcPct val="50000"/>
                </a:spcBef>
              </a:pPr>
              <a:t>‹#›</a:t>
            </a:fld>
            <a:endParaRPr lang="en-US" sz="1400" b="1" kern="1200" baseline="0" dirty="0">
              <a:solidFill>
                <a:srgbClr val="8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81387673"/>
      </p:ext>
    </p:extLst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03" y="853440"/>
            <a:ext cx="4836826" cy="4765040"/>
          </a:xfrm>
        </p:spPr>
        <p:txBody>
          <a:bodyPr anchor="ctr">
            <a:normAutofit/>
          </a:bodyPr>
          <a:lstStyle>
            <a:lvl1pPr algn="l">
              <a:defRPr sz="3353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503" y="6258560"/>
            <a:ext cx="4836826" cy="2199347"/>
          </a:xfrm>
        </p:spPr>
        <p:txBody>
          <a:bodyPr anchor="ctr">
            <a:normAutofit/>
          </a:bodyPr>
          <a:lstStyle>
            <a:lvl1pPr marL="0" indent="0" algn="l">
              <a:buNone/>
              <a:defRPr sz="137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8386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2pPr>
            <a:lvl3pPr marL="696773" indent="0">
              <a:buNone/>
              <a:defRPr sz="1219">
                <a:solidFill>
                  <a:schemeClr val="tx1">
                    <a:tint val="75000"/>
                  </a:schemeClr>
                </a:solidFill>
              </a:defRPr>
            </a:lvl3pPr>
            <a:lvl4pPr marL="1045159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4pPr>
            <a:lvl5pPr marL="1393546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5pPr>
            <a:lvl6pPr marL="1741932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6pPr>
            <a:lvl7pPr marL="2090318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7pPr>
            <a:lvl8pPr marL="2438705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8pPr>
            <a:lvl9pPr marL="2787091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56788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446" y="853440"/>
            <a:ext cx="4626877" cy="4231640"/>
          </a:xfrm>
        </p:spPr>
        <p:txBody>
          <a:bodyPr anchor="ctr">
            <a:normAutofit/>
          </a:bodyPr>
          <a:lstStyle>
            <a:lvl1pPr algn="l">
              <a:defRPr sz="3353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8996" y="5085080"/>
            <a:ext cx="4129778" cy="5334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1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8386" indent="0">
              <a:buFontTx/>
              <a:buNone/>
              <a:defRPr/>
            </a:lvl2pPr>
            <a:lvl3pPr marL="696773" indent="0">
              <a:buFontTx/>
              <a:buNone/>
              <a:defRPr/>
            </a:lvl3pPr>
            <a:lvl4pPr marL="1045159" indent="0">
              <a:buFontTx/>
              <a:buNone/>
              <a:defRPr/>
            </a:lvl4pPr>
            <a:lvl5pPr marL="1393546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501" y="6258560"/>
            <a:ext cx="4836827" cy="2199347"/>
          </a:xfrm>
        </p:spPr>
        <p:txBody>
          <a:bodyPr anchor="ctr">
            <a:normAutofit/>
          </a:bodyPr>
          <a:lstStyle>
            <a:lvl1pPr marL="0" indent="0" algn="l">
              <a:buNone/>
              <a:defRPr sz="137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8386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2pPr>
            <a:lvl3pPr marL="696773" indent="0">
              <a:buNone/>
              <a:defRPr sz="1219">
                <a:solidFill>
                  <a:schemeClr val="tx1">
                    <a:tint val="75000"/>
                  </a:schemeClr>
                </a:solidFill>
              </a:defRPr>
            </a:lvl3pPr>
            <a:lvl4pPr marL="1045159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4pPr>
            <a:lvl5pPr marL="1393546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5pPr>
            <a:lvl6pPr marL="1741932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6pPr>
            <a:lvl7pPr marL="2090318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7pPr>
            <a:lvl8pPr marL="2438705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8pPr>
            <a:lvl9pPr marL="2787091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67816" y="1106529"/>
            <a:ext cx="348468" cy="818686"/>
          </a:xfrm>
          <a:prstGeom prst="rect">
            <a:avLst/>
          </a:prstGeom>
        </p:spPr>
        <p:txBody>
          <a:bodyPr vert="horz" lIns="69675" tIns="34838" rIns="69675" bIns="34838" rtlCol="0" anchor="ctr">
            <a:noAutofit/>
          </a:bodyPr>
          <a:lstStyle/>
          <a:p>
            <a:pPr lvl="0"/>
            <a:r>
              <a:rPr lang="en-US" sz="609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141607" y="4041179"/>
            <a:ext cx="348468" cy="818686"/>
          </a:xfrm>
          <a:prstGeom prst="rect">
            <a:avLst/>
          </a:prstGeom>
        </p:spPr>
        <p:txBody>
          <a:bodyPr vert="horz" lIns="69675" tIns="34838" rIns="69675" bIns="34838" rtlCol="0" anchor="ctr">
            <a:noAutofit/>
          </a:bodyPr>
          <a:lstStyle/>
          <a:p>
            <a:pPr lvl="0"/>
            <a:r>
              <a:rPr lang="en-US" sz="609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524731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01" y="2704783"/>
            <a:ext cx="4836827" cy="3633644"/>
          </a:xfrm>
        </p:spPr>
        <p:txBody>
          <a:bodyPr anchor="b">
            <a:normAutofit/>
          </a:bodyPr>
          <a:lstStyle>
            <a:lvl1pPr algn="l">
              <a:defRPr sz="3353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501" y="6338427"/>
            <a:ext cx="4836827" cy="2119480"/>
          </a:xfrm>
        </p:spPr>
        <p:txBody>
          <a:bodyPr anchor="t">
            <a:normAutofit/>
          </a:bodyPr>
          <a:lstStyle>
            <a:lvl1pPr marL="0" indent="0" algn="l">
              <a:buNone/>
              <a:defRPr sz="137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8386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2pPr>
            <a:lvl3pPr marL="696773" indent="0">
              <a:buNone/>
              <a:defRPr sz="1219">
                <a:solidFill>
                  <a:schemeClr val="tx1">
                    <a:tint val="75000"/>
                  </a:schemeClr>
                </a:solidFill>
              </a:defRPr>
            </a:lvl3pPr>
            <a:lvl4pPr marL="1045159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4pPr>
            <a:lvl5pPr marL="1393546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5pPr>
            <a:lvl6pPr marL="1741932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6pPr>
            <a:lvl7pPr marL="2090318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7pPr>
            <a:lvl8pPr marL="2438705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8pPr>
            <a:lvl9pPr marL="2787091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78907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446" y="853440"/>
            <a:ext cx="4626877" cy="4231640"/>
          </a:xfrm>
        </p:spPr>
        <p:txBody>
          <a:bodyPr anchor="ctr">
            <a:normAutofit/>
          </a:bodyPr>
          <a:lstStyle>
            <a:lvl1pPr algn="l">
              <a:defRPr sz="3353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500" y="5618480"/>
            <a:ext cx="4836828" cy="71994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2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8386" indent="0">
              <a:buFontTx/>
              <a:buNone/>
              <a:defRPr/>
            </a:lvl2pPr>
            <a:lvl3pPr marL="696773" indent="0">
              <a:buFontTx/>
              <a:buNone/>
              <a:defRPr/>
            </a:lvl3pPr>
            <a:lvl4pPr marL="1045159" indent="0">
              <a:buFontTx/>
              <a:buNone/>
              <a:defRPr/>
            </a:lvl4pPr>
            <a:lvl5pPr marL="1393546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501" y="6338427"/>
            <a:ext cx="4836827" cy="2119480"/>
          </a:xfrm>
        </p:spPr>
        <p:txBody>
          <a:bodyPr anchor="t">
            <a:normAutofit/>
          </a:bodyPr>
          <a:lstStyle>
            <a:lvl1pPr marL="0" indent="0" algn="l">
              <a:buNone/>
              <a:defRPr sz="137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8386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2pPr>
            <a:lvl3pPr marL="696773" indent="0">
              <a:buNone/>
              <a:defRPr sz="1219">
                <a:solidFill>
                  <a:schemeClr val="tx1">
                    <a:tint val="75000"/>
                  </a:schemeClr>
                </a:solidFill>
              </a:defRPr>
            </a:lvl3pPr>
            <a:lvl4pPr marL="1045159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4pPr>
            <a:lvl5pPr marL="1393546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5pPr>
            <a:lvl6pPr marL="1741932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6pPr>
            <a:lvl7pPr marL="2090318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7pPr>
            <a:lvl8pPr marL="2438705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8pPr>
            <a:lvl9pPr marL="2787091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67816" y="1106529"/>
            <a:ext cx="348468" cy="818686"/>
          </a:xfrm>
          <a:prstGeom prst="rect">
            <a:avLst/>
          </a:prstGeom>
        </p:spPr>
        <p:txBody>
          <a:bodyPr vert="horz" lIns="69675" tIns="34838" rIns="69675" bIns="34838" rtlCol="0" anchor="ctr">
            <a:noAutofit/>
          </a:bodyPr>
          <a:lstStyle/>
          <a:p>
            <a:pPr lvl="0"/>
            <a:r>
              <a:rPr lang="en-US" sz="609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141607" y="4041179"/>
            <a:ext cx="348468" cy="818686"/>
          </a:xfrm>
          <a:prstGeom prst="rect">
            <a:avLst/>
          </a:prstGeom>
        </p:spPr>
        <p:txBody>
          <a:bodyPr vert="horz" lIns="69675" tIns="34838" rIns="69675" bIns="34838" rtlCol="0" anchor="ctr">
            <a:noAutofit/>
          </a:bodyPr>
          <a:lstStyle/>
          <a:p>
            <a:pPr lvl="0"/>
            <a:r>
              <a:rPr lang="en-US" sz="609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161407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264" y="853440"/>
            <a:ext cx="4832065" cy="4231640"/>
          </a:xfrm>
        </p:spPr>
        <p:txBody>
          <a:bodyPr anchor="ctr">
            <a:normAutofit/>
          </a:bodyPr>
          <a:lstStyle>
            <a:lvl1pPr algn="l">
              <a:defRPr sz="3353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500" y="5618480"/>
            <a:ext cx="4836828" cy="71994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29">
                <a:solidFill>
                  <a:schemeClr val="accent1"/>
                </a:solidFill>
              </a:defRPr>
            </a:lvl1pPr>
            <a:lvl2pPr marL="348386" indent="0">
              <a:buFontTx/>
              <a:buNone/>
              <a:defRPr/>
            </a:lvl2pPr>
            <a:lvl3pPr marL="696773" indent="0">
              <a:buFontTx/>
              <a:buNone/>
              <a:defRPr/>
            </a:lvl3pPr>
            <a:lvl4pPr marL="1045159" indent="0">
              <a:buFontTx/>
              <a:buNone/>
              <a:defRPr/>
            </a:lvl4pPr>
            <a:lvl5pPr marL="1393546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501" y="6338427"/>
            <a:ext cx="4836827" cy="2119480"/>
          </a:xfrm>
        </p:spPr>
        <p:txBody>
          <a:bodyPr anchor="t">
            <a:normAutofit/>
          </a:bodyPr>
          <a:lstStyle>
            <a:lvl1pPr marL="0" indent="0" algn="l">
              <a:buNone/>
              <a:defRPr sz="137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8386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2pPr>
            <a:lvl3pPr marL="696773" indent="0">
              <a:buNone/>
              <a:defRPr sz="1219">
                <a:solidFill>
                  <a:schemeClr val="tx1">
                    <a:tint val="75000"/>
                  </a:schemeClr>
                </a:solidFill>
              </a:defRPr>
            </a:lvl3pPr>
            <a:lvl4pPr marL="1045159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4pPr>
            <a:lvl5pPr marL="1393546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5pPr>
            <a:lvl6pPr marL="1741932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6pPr>
            <a:lvl7pPr marL="2090318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7pPr>
            <a:lvl8pPr marL="2438705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8pPr>
            <a:lvl9pPr marL="2787091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314189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 Box 16"/>
          <p:cNvSpPr txBox="1">
            <a:spLocks noChangeArrowheads="1"/>
          </p:cNvSpPr>
          <p:nvPr userDrawn="1"/>
        </p:nvSpPr>
        <p:spPr bwMode="auto">
          <a:xfrm>
            <a:off x="6030208" y="9135422"/>
            <a:ext cx="922047" cy="307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534" tIns="45767" rIns="91534" bIns="45767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kern="1200" baseline="0" dirty="0">
                <a:solidFill>
                  <a:srgbClr val="757575"/>
                </a:solidFill>
                <a:latin typeface="+mj-lt"/>
              </a:rPr>
              <a:t>PAGE </a:t>
            </a:r>
            <a:r>
              <a:rPr lang="en-US" sz="1300" kern="1200" baseline="0" dirty="0">
                <a:solidFill>
                  <a:srgbClr val="757575"/>
                </a:solidFill>
                <a:latin typeface="+mj-lt"/>
              </a:rPr>
              <a:t> </a:t>
            </a:r>
            <a:fld id="{26ADE245-D36E-4AC4-8733-0ABFA39EE7A7}" type="slidenum">
              <a:rPr lang="en-US" sz="1400" baseline="0" smtClean="0">
                <a:solidFill>
                  <a:srgbClr val="800000"/>
                </a:solidFill>
                <a:latin typeface="+mj-lt"/>
              </a:rPr>
              <a:pPr eaLnBrk="0" hangingPunct="0">
                <a:spcBef>
                  <a:spcPct val="50000"/>
                </a:spcBef>
              </a:pPr>
              <a:t>‹#›</a:t>
            </a:fld>
            <a:endParaRPr lang="en-US" sz="1400" b="1" kern="1200" baseline="0" dirty="0">
              <a:solidFill>
                <a:srgbClr val="8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08450134"/>
      </p:ext>
    </p:extLst>
  </p:cSld>
  <p:clrMapOvr>
    <a:masterClrMapping/>
  </p:clrMapOvr>
  <p:transition spd="slow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554588" y="853441"/>
            <a:ext cx="745834" cy="735203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4502" y="853441"/>
            <a:ext cx="3958502" cy="735203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Box 16"/>
          <p:cNvSpPr txBox="1">
            <a:spLocks noChangeArrowheads="1"/>
          </p:cNvSpPr>
          <p:nvPr userDrawn="1"/>
        </p:nvSpPr>
        <p:spPr bwMode="auto">
          <a:xfrm>
            <a:off x="6030208" y="9135422"/>
            <a:ext cx="922047" cy="307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534" tIns="45767" rIns="91534" bIns="45767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kern="1200" baseline="0" dirty="0">
                <a:solidFill>
                  <a:srgbClr val="757575"/>
                </a:solidFill>
                <a:latin typeface="+mj-lt"/>
              </a:rPr>
              <a:t>PAGE </a:t>
            </a:r>
            <a:r>
              <a:rPr lang="en-US" sz="1300" kern="1200" baseline="0" dirty="0">
                <a:solidFill>
                  <a:srgbClr val="757575"/>
                </a:solidFill>
                <a:latin typeface="+mj-lt"/>
              </a:rPr>
              <a:t> </a:t>
            </a:r>
            <a:fld id="{26ADE245-D36E-4AC4-8733-0ABFA39EE7A7}" type="slidenum">
              <a:rPr lang="en-US" sz="1400" baseline="0" smtClean="0">
                <a:solidFill>
                  <a:srgbClr val="800000"/>
                </a:solidFill>
                <a:latin typeface="+mj-lt"/>
              </a:rPr>
              <a:pPr eaLnBrk="0" hangingPunct="0">
                <a:spcBef>
                  <a:spcPct val="50000"/>
                </a:spcBef>
              </a:pPr>
              <a:t>‹#›</a:t>
            </a:fld>
            <a:endParaRPr lang="en-US" sz="1400" b="1" kern="1200" baseline="0" dirty="0">
              <a:solidFill>
                <a:srgbClr val="8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7036748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431473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01" y="3781216"/>
            <a:ext cx="4836827" cy="2557213"/>
          </a:xfrm>
        </p:spPr>
        <p:txBody>
          <a:bodyPr anchor="b"/>
          <a:lstStyle>
            <a:lvl1pPr algn="l">
              <a:defRPr sz="3048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501" y="6338427"/>
            <a:ext cx="4836827" cy="1204560"/>
          </a:xfrm>
        </p:spPr>
        <p:txBody>
          <a:bodyPr anchor="t"/>
          <a:lstStyle>
            <a:lvl1pPr marL="0" indent="0" algn="l">
              <a:buNone/>
              <a:defRPr sz="152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8386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2pPr>
            <a:lvl3pPr marL="696773" indent="0">
              <a:buNone/>
              <a:defRPr sz="1219">
                <a:solidFill>
                  <a:schemeClr val="tx1">
                    <a:tint val="75000"/>
                  </a:schemeClr>
                </a:solidFill>
              </a:defRPr>
            </a:lvl3pPr>
            <a:lvl4pPr marL="1045159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4pPr>
            <a:lvl5pPr marL="1393546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5pPr>
            <a:lvl6pPr marL="1741932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6pPr>
            <a:lvl7pPr marL="2090318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7pPr>
            <a:lvl8pPr marL="2438705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8pPr>
            <a:lvl9pPr marL="2787091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449658"/>
      </p:ext>
    </p:extLst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03" y="853440"/>
            <a:ext cx="4836826" cy="18491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503" y="3024825"/>
            <a:ext cx="2353075" cy="5433081"/>
          </a:xfrm>
        </p:spPr>
        <p:txBody>
          <a:bodyPr>
            <a:normAutofit/>
          </a:bodyPr>
          <a:lstStyle>
            <a:lvl1pPr>
              <a:defRPr sz="1372"/>
            </a:lvl1pPr>
            <a:lvl2pPr>
              <a:defRPr sz="1219"/>
            </a:lvl2pPr>
            <a:lvl3pPr>
              <a:defRPr sz="1067"/>
            </a:lvl3pPr>
            <a:lvl4pPr>
              <a:defRPr sz="914"/>
            </a:lvl4pPr>
            <a:lvl5pPr>
              <a:defRPr sz="914"/>
            </a:lvl5pPr>
            <a:lvl6pPr>
              <a:defRPr sz="914"/>
            </a:lvl6pPr>
            <a:lvl7pPr>
              <a:defRPr sz="914"/>
            </a:lvl7pPr>
            <a:lvl8pPr>
              <a:defRPr sz="914"/>
            </a:lvl8pPr>
            <a:lvl9pPr>
              <a:defRPr sz="91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8253" y="3024827"/>
            <a:ext cx="2353076" cy="5433082"/>
          </a:xfrm>
        </p:spPr>
        <p:txBody>
          <a:bodyPr>
            <a:normAutofit/>
          </a:bodyPr>
          <a:lstStyle>
            <a:lvl1pPr>
              <a:defRPr sz="1372"/>
            </a:lvl1pPr>
            <a:lvl2pPr>
              <a:defRPr sz="1219"/>
            </a:lvl2pPr>
            <a:lvl3pPr>
              <a:defRPr sz="1067"/>
            </a:lvl3pPr>
            <a:lvl4pPr>
              <a:defRPr sz="914"/>
            </a:lvl4pPr>
            <a:lvl5pPr>
              <a:defRPr sz="914"/>
            </a:lvl5pPr>
            <a:lvl6pPr>
              <a:defRPr sz="914"/>
            </a:lvl6pPr>
            <a:lvl7pPr>
              <a:defRPr sz="914"/>
            </a:lvl7pPr>
            <a:lvl8pPr>
              <a:defRPr sz="914"/>
            </a:lvl8pPr>
            <a:lvl9pPr>
              <a:defRPr sz="91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353332"/>
      </p:ext>
    </p:extLst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02" y="853440"/>
            <a:ext cx="4836825" cy="184912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502" y="3025376"/>
            <a:ext cx="2355028" cy="806767"/>
          </a:xfrm>
        </p:spPr>
        <p:txBody>
          <a:bodyPr anchor="b">
            <a:noAutofit/>
          </a:bodyPr>
          <a:lstStyle>
            <a:lvl1pPr marL="0" indent="0">
              <a:buNone/>
              <a:defRPr sz="1829" b="0"/>
            </a:lvl1pPr>
            <a:lvl2pPr marL="348386" indent="0">
              <a:buNone/>
              <a:defRPr sz="1524" b="1"/>
            </a:lvl2pPr>
            <a:lvl3pPr marL="696773" indent="0">
              <a:buNone/>
              <a:defRPr sz="1372" b="1"/>
            </a:lvl3pPr>
            <a:lvl4pPr marL="1045159" indent="0">
              <a:buNone/>
              <a:defRPr sz="1219" b="1"/>
            </a:lvl4pPr>
            <a:lvl5pPr marL="1393546" indent="0">
              <a:buNone/>
              <a:defRPr sz="1219" b="1"/>
            </a:lvl5pPr>
            <a:lvl6pPr marL="1741932" indent="0">
              <a:buNone/>
              <a:defRPr sz="1219" b="1"/>
            </a:lvl6pPr>
            <a:lvl7pPr marL="2090318" indent="0">
              <a:buNone/>
              <a:defRPr sz="1219" b="1"/>
            </a:lvl7pPr>
            <a:lvl8pPr marL="2438705" indent="0">
              <a:buNone/>
              <a:defRPr sz="1219" b="1"/>
            </a:lvl8pPr>
            <a:lvl9pPr marL="2787091" indent="0">
              <a:buNone/>
              <a:defRPr sz="121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" y="3832145"/>
            <a:ext cx="2355028" cy="4625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46299" y="3025376"/>
            <a:ext cx="2355028" cy="806767"/>
          </a:xfrm>
        </p:spPr>
        <p:txBody>
          <a:bodyPr anchor="b">
            <a:noAutofit/>
          </a:bodyPr>
          <a:lstStyle>
            <a:lvl1pPr marL="0" indent="0">
              <a:buNone/>
              <a:defRPr sz="1829" b="0"/>
            </a:lvl1pPr>
            <a:lvl2pPr marL="348386" indent="0">
              <a:buNone/>
              <a:defRPr sz="1524" b="1"/>
            </a:lvl2pPr>
            <a:lvl3pPr marL="696773" indent="0">
              <a:buNone/>
              <a:defRPr sz="1372" b="1"/>
            </a:lvl3pPr>
            <a:lvl4pPr marL="1045159" indent="0">
              <a:buNone/>
              <a:defRPr sz="1219" b="1"/>
            </a:lvl4pPr>
            <a:lvl5pPr marL="1393546" indent="0">
              <a:buNone/>
              <a:defRPr sz="1219" b="1"/>
            </a:lvl5pPr>
            <a:lvl6pPr marL="1741932" indent="0">
              <a:buNone/>
              <a:defRPr sz="1219" b="1"/>
            </a:lvl6pPr>
            <a:lvl7pPr marL="2090318" indent="0">
              <a:buNone/>
              <a:defRPr sz="1219" b="1"/>
            </a:lvl7pPr>
            <a:lvl8pPr marL="2438705" indent="0">
              <a:buNone/>
              <a:defRPr sz="1219" b="1"/>
            </a:lvl8pPr>
            <a:lvl9pPr marL="2787091" indent="0">
              <a:buNone/>
              <a:defRPr sz="121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46299" y="3832145"/>
            <a:ext cx="2355028" cy="4625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525254"/>
      </p:ext>
    </p:extLst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02" y="853440"/>
            <a:ext cx="4836826" cy="18491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Box 16"/>
          <p:cNvSpPr txBox="1">
            <a:spLocks noChangeArrowheads="1"/>
          </p:cNvSpPr>
          <p:nvPr userDrawn="1"/>
        </p:nvSpPr>
        <p:spPr bwMode="auto">
          <a:xfrm>
            <a:off x="6030208" y="9135422"/>
            <a:ext cx="922047" cy="307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534" tIns="45767" rIns="91534" bIns="45767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kern="1200" baseline="0" dirty="0">
                <a:solidFill>
                  <a:srgbClr val="757575"/>
                </a:solidFill>
                <a:latin typeface="+mj-lt"/>
              </a:rPr>
              <a:t>PAGE </a:t>
            </a:r>
            <a:r>
              <a:rPr lang="en-US" sz="1300" kern="1200" baseline="0" dirty="0">
                <a:solidFill>
                  <a:srgbClr val="757575"/>
                </a:solidFill>
                <a:latin typeface="+mj-lt"/>
              </a:rPr>
              <a:t> </a:t>
            </a:r>
            <a:fld id="{26ADE245-D36E-4AC4-8733-0ABFA39EE7A7}" type="slidenum">
              <a:rPr lang="en-US" sz="1400" baseline="0" smtClean="0">
                <a:solidFill>
                  <a:srgbClr val="800000"/>
                </a:solidFill>
                <a:latin typeface="+mj-lt"/>
              </a:rPr>
              <a:pPr eaLnBrk="0" hangingPunct="0">
                <a:spcBef>
                  <a:spcPct val="50000"/>
                </a:spcBef>
              </a:pPr>
              <a:t>‹#›</a:t>
            </a:fld>
            <a:endParaRPr lang="en-US" sz="1400" b="1" kern="1200" baseline="0" dirty="0">
              <a:solidFill>
                <a:srgbClr val="8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64786768"/>
      </p:ext>
    </p:extLst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332220"/>
      </p:ext>
    </p:extLst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02" y="2098046"/>
            <a:ext cx="2126061" cy="1789852"/>
          </a:xfrm>
        </p:spPr>
        <p:txBody>
          <a:bodyPr anchor="b">
            <a:normAutofit/>
          </a:bodyPr>
          <a:lstStyle>
            <a:lvl1pPr>
              <a:defRPr sz="15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1238" y="720896"/>
            <a:ext cx="2580090" cy="773701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" y="3887897"/>
            <a:ext cx="2126061" cy="3618229"/>
          </a:xfrm>
        </p:spPr>
        <p:txBody>
          <a:bodyPr>
            <a:normAutofit/>
          </a:bodyPr>
          <a:lstStyle>
            <a:lvl1pPr marL="0" indent="0">
              <a:buNone/>
              <a:defRPr sz="1067"/>
            </a:lvl1pPr>
            <a:lvl2pPr marL="261290" indent="0">
              <a:buNone/>
              <a:defRPr sz="800"/>
            </a:lvl2pPr>
            <a:lvl3pPr marL="522580" indent="0">
              <a:buNone/>
              <a:defRPr sz="686"/>
            </a:lvl3pPr>
            <a:lvl4pPr marL="783869" indent="0">
              <a:buNone/>
              <a:defRPr sz="572"/>
            </a:lvl4pPr>
            <a:lvl5pPr marL="1045159" indent="0">
              <a:buNone/>
              <a:defRPr sz="572"/>
            </a:lvl5pPr>
            <a:lvl6pPr marL="1306449" indent="0">
              <a:buNone/>
              <a:defRPr sz="572"/>
            </a:lvl6pPr>
            <a:lvl7pPr marL="1567739" indent="0">
              <a:buNone/>
              <a:defRPr sz="572"/>
            </a:lvl7pPr>
            <a:lvl8pPr marL="1829029" indent="0">
              <a:buNone/>
              <a:defRPr sz="572"/>
            </a:lvl8pPr>
            <a:lvl9pPr marL="2090318" indent="0">
              <a:buNone/>
              <a:defRPr sz="57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10/25/2018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491332"/>
      </p:ext>
    </p:extLst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02" y="6720840"/>
            <a:ext cx="4836826" cy="793433"/>
          </a:xfrm>
        </p:spPr>
        <p:txBody>
          <a:bodyPr anchor="b">
            <a:normAutofit/>
          </a:bodyPr>
          <a:lstStyle>
            <a:lvl1pPr algn="l">
              <a:defRPr sz="182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4502" y="853440"/>
            <a:ext cx="4836826" cy="5384005"/>
          </a:xfrm>
        </p:spPr>
        <p:txBody>
          <a:bodyPr anchor="t">
            <a:normAutofit/>
          </a:bodyPr>
          <a:lstStyle>
            <a:lvl1pPr marL="0" indent="0" algn="ctr">
              <a:buNone/>
              <a:defRPr sz="1219"/>
            </a:lvl1pPr>
            <a:lvl2pPr marL="348386" indent="0">
              <a:buNone/>
              <a:defRPr sz="1219"/>
            </a:lvl2pPr>
            <a:lvl3pPr marL="696773" indent="0">
              <a:buNone/>
              <a:defRPr sz="1219"/>
            </a:lvl3pPr>
            <a:lvl4pPr marL="1045159" indent="0">
              <a:buNone/>
              <a:defRPr sz="1219"/>
            </a:lvl4pPr>
            <a:lvl5pPr marL="1393546" indent="0">
              <a:buNone/>
              <a:defRPr sz="1219"/>
            </a:lvl5pPr>
            <a:lvl6pPr marL="1741932" indent="0">
              <a:buNone/>
              <a:defRPr sz="1219"/>
            </a:lvl6pPr>
            <a:lvl7pPr marL="2090318" indent="0">
              <a:buNone/>
              <a:defRPr sz="1219"/>
            </a:lvl7pPr>
            <a:lvl8pPr marL="2438705" indent="0">
              <a:buNone/>
              <a:defRPr sz="1219"/>
            </a:lvl8pPr>
            <a:lvl9pPr marL="2787091" indent="0">
              <a:buNone/>
              <a:defRPr sz="121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" y="7514273"/>
            <a:ext cx="4836826" cy="943634"/>
          </a:xfrm>
        </p:spPr>
        <p:txBody>
          <a:bodyPr>
            <a:normAutofit/>
          </a:bodyPr>
          <a:lstStyle>
            <a:lvl1pPr marL="0" indent="0">
              <a:buNone/>
              <a:defRPr sz="914"/>
            </a:lvl1pPr>
            <a:lvl2pPr marL="348386" indent="0">
              <a:buNone/>
              <a:defRPr sz="914"/>
            </a:lvl2pPr>
            <a:lvl3pPr marL="696773" indent="0">
              <a:buNone/>
              <a:defRPr sz="762"/>
            </a:lvl3pPr>
            <a:lvl4pPr marL="1045159" indent="0">
              <a:buNone/>
              <a:defRPr sz="686"/>
            </a:lvl4pPr>
            <a:lvl5pPr marL="1393546" indent="0">
              <a:buNone/>
              <a:defRPr sz="686"/>
            </a:lvl5pPr>
            <a:lvl6pPr marL="1741932" indent="0">
              <a:buNone/>
              <a:defRPr sz="686"/>
            </a:lvl6pPr>
            <a:lvl7pPr marL="2090318" indent="0">
              <a:buNone/>
              <a:defRPr sz="686"/>
            </a:lvl7pPr>
            <a:lvl8pPr marL="2438705" indent="0">
              <a:buNone/>
              <a:defRPr sz="686"/>
            </a:lvl8pPr>
            <a:lvl9pPr marL="2787091" indent="0">
              <a:buNone/>
              <a:defRPr sz="68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Box 16"/>
          <p:cNvSpPr txBox="1">
            <a:spLocks noChangeArrowheads="1"/>
          </p:cNvSpPr>
          <p:nvPr userDrawn="1"/>
        </p:nvSpPr>
        <p:spPr bwMode="auto">
          <a:xfrm>
            <a:off x="6030208" y="9135422"/>
            <a:ext cx="922047" cy="307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534" tIns="45767" rIns="91534" bIns="45767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kern="1200" baseline="0" dirty="0">
                <a:solidFill>
                  <a:srgbClr val="757575"/>
                </a:solidFill>
                <a:latin typeface="+mj-lt"/>
              </a:rPr>
              <a:t>PAGE </a:t>
            </a:r>
            <a:r>
              <a:rPr lang="en-US" sz="1300" kern="1200" baseline="0" dirty="0">
                <a:solidFill>
                  <a:srgbClr val="757575"/>
                </a:solidFill>
                <a:latin typeface="+mj-lt"/>
              </a:rPr>
              <a:t> </a:t>
            </a:r>
            <a:fld id="{26ADE245-D36E-4AC4-8733-0ABFA39EE7A7}" type="slidenum">
              <a:rPr lang="en-US" sz="1400" baseline="0" smtClean="0">
                <a:solidFill>
                  <a:srgbClr val="800000"/>
                </a:solidFill>
                <a:latin typeface="+mj-lt"/>
              </a:rPr>
              <a:pPr eaLnBrk="0" hangingPunct="0">
                <a:spcBef>
                  <a:spcPct val="50000"/>
                </a:spcBef>
              </a:pPr>
              <a:t>‹#›</a:t>
            </a:fld>
            <a:endParaRPr lang="en-US" sz="1400" b="1" kern="1200" baseline="0" dirty="0">
              <a:solidFill>
                <a:srgbClr val="8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46657217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451" y="-11855"/>
            <a:ext cx="6987201" cy="9624909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4502" y="853440"/>
            <a:ext cx="4836825" cy="18491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502" y="3024827"/>
            <a:ext cx="4836826" cy="5433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18694" y="8457909"/>
            <a:ext cx="521294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502" y="8457909"/>
            <a:ext cx="3522609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0709" y="8457909"/>
            <a:ext cx="3906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86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25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  <p:sldLayoutId id="2147483784" r:id="rId13"/>
    <p:sldLayoutId id="2147483785" r:id="rId14"/>
    <p:sldLayoutId id="2147483786" r:id="rId15"/>
    <p:sldLayoutId id="2147483787" r:id="rId16"/>
  </p:sldLayoutIdLst>
  <p:transition spd="slow">
    <p:wipe dir="r"/>
  </p:transition>
  <p:hf hdr="0" ftr="0" dt="0"/>
  <p:txStyles>
    <p:titleStyle>
      <a:lvl1pPr algn="l" defTabSz="348386" rtl="0" eaLnBrk="1" latinLnBrk="0" hangingPunct="1">
        <a:spcBef>
          <a:spcPct val="0"/>
        </a:spcBef>
        <a:buNone/>
        <a:defRPr sz="274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61290" indent="-261290" algn="l" defTabSz="348386" rtl="0" eaLnBrk="1" latinLnBrk="0" hangingPunct="1">
        <a:spcBef>
          <a:spcPts val="76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7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66128" indent="-217742" algn="l" defTabSz="348386" rtl="0" eaLnBrk="1" latinLnBrk="0" hangingPunct="1">
        <a:spcBef>
          <a:spcPts val="76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1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70966" indent="-174193" algn="l" defTabSz="348386" rtl="0" eaLnBrk="1" latinLnBrk="0" hangingPunct="1">
        <a:spcBef>
          <a:spcPts val="76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6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19352" indent="-174193" algn="l" defTabSz="348386" rtl="0" eaLnBrk="1" latinLnBrk="0" hangingPunct="1">
        <a:spcBef>
          <a:spcPts val="76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1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67739" indent="-174193" algn="l" defTabSz="348386" rtl="0" eaLnBrk="1" latinLnBrk="0" hangingPunct="1">
        <a:spcBef>
          <a:spcPts val="76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1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16125" indent="-174193" algn="l" defTabSz="348386" rtl="0" eaLnBrk="1" latinLnBrk="0" hangingPunct="1">
        <a:spcBef>
          <a:spcPts val="76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1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64512" indent="-174193" algn="l" defTabSz="348386" rtl="0" eaLnBrk="1" latinLnBrk="0" hangingPunct="1">
        <a:spcBef>
          <a:spcPts val="76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1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612898" indent="-174193" algn="l" defTabSz="348386" rtl="0" eaLnBrk="1" latinLnBrk="0" hangingPunct="1">
        <a:spcBef>
          <a:spcPts val="76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1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61284" indent="-174193" algn="l" defTabSz="348386" rtl="0" eaLnBrk="1" latinLnBrk="0" hangingPunct="1">
        <a:spcBef>
          <a:spcPts val="76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1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8386" rtl="0" eaLnBrk="1" latinLnBrk="0" hangingPunct="1">
        <a:defRPr sz="1372" kern="1200">
          <a:solidFill>
            <a:schemeClr val="tx1"/>
          </a:solidFill>
          <a:latin typeface="+mn-lt"/>
          <a:ea typeface="+mn-ea"/>
          <a:cs typeface="+mn-cs"/>
        </a:defRPr>
      </a:lvl1pPr>
      <a:lvl2pPr marL="348386" algn="l" defTabSz="348386" rtl="0" eaLnBrk="1" latinLnBrk="0" hangingPunct="1">
        <a:defRPr sz="1372" kern="1200">
          <a:solidFill>
            <a:schemeClr val="tx1"/>
          </a:solidFill>
          <a:latin typeface="+mn-lt"/>
          <a:ea typeface="+mn-ea"/>
          <a:cs typeface="+mn-cs"/>
        </a:defRPr>
      </a:lvl2pPr>
      <a:lvl3pPr marL="696773" algn="l" defTabSz="348386" rtl="0" eaLnBrk="1" latinLnBrk="0" hangingPunct="1">
        <a:defRPr sz="1372" kern="1200">
          <a:solidFill>
            <a:schemeClr val="tx1"/>
          </a:solidFill>
          <a:latin typeface="+mn-lt"/>
          <a:ea typeface="+mn-ea"/>
          <a:cs typeface="+mn-cs"/>
        </a:defRPr>
      </a:lvl3pPr>
      <a:lvl4pPr marL="1045159" algn="l" defTabSz="348386" rtl="0" eaLnBrk="1" latinLnBrk="0" hangingPunct="1">
        <a:defRPr sz="1372" kern="1200">
          <a:solidFill>
            <a:schemeClr val="tx1"/>
          </a:solidFill>
          <a:latin typeface="+mn-lt"/>
          <a:ea typeface="+mn-ea"/>
          <a:cs typeface="+mn-cs"/>
        </a:defRPr>
      </a:lvl4pPr>
      <a:lvl5pPr marL="1393546" algn="l" defTabSz="348386" rtl="0" eaLnBrk="1" latinLnBrk="0" hangingPunct="1">
        <a:defRPr sz="1372" kern="1200">
          <a:solidFill>
            <a:schemeClr val="tx1"/>
          </a:solidFill>
          <a:latin typeface="+mn-lt"/>
          <a:ea typeface="+mn-ea"/>
          <a:cs typeface="+mn-cs"/>
        </a:defRPr>
      </a:lvl5pPr>
      <a:lvl6pPr marL="1741932" algn="l" defTabSz="348386" rtl="0" eaLnBrk="1" latinLnBrk="0" hangingPunct="1">
        <a:defRPr sz="1372" kern="1200">
          <a:solidFill>
            <a:schemeClr val="tx1"/>
          </a:solidFill>
          <a:latin typeface="+mn-lt"/>
          <a:ea typeface="+mn-ea"/>
          <a:cs typeface="+mn-cs"/>
        </a:defRPr>
      </a:lvl6pPr>
      <a:lvl7pPr marL="2090318" algn="l" defTabSz="348386" rtl="0" eaLnBrk="1" latinLnBrk="0" hangingPunct="1">
        <a:defRPr sz="1372" kern="1200">
          <a:solidFill>
            <a:schemeClr val="tx1"/>
          </a:solidFill>
          <a:latin typeface="+mn-lt"/>
          <a:ea typeface="+mn-ea"/>
          <a:cs typeface="+mn-cs"/>
        </a:defRPr>
      </a:lvl7pPr>
      <a:lvl8pPr marL="2438705" algn="l" defTabSz="348386" rtl="0" eaLnBrk="1" latinLnBrk="0" hangingPunct="1">
        <a:defRPr sz="1372" kern="1200">
          <a:solidFill>
            <a:schemeClr val="tx1"/>
          </a:solidFill>
          <a:latin typeface="+mn-lt"/>
          <a:ea typeface="+mn-ea"/>
          <a:cs typeface="+mn-cs"/>
        </a:defRPr>
      </a:lvl8pPr>
      <a:lvl9pPr marL="2787091" algn="l" defTabSz="348386" rtl="0" eaLnBrk="1" latinLnBrk="0" hangingPunct="1">
        <a:defRPr sz="13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Box 30"/>
          <p:cNvSpPr txBox="1">
            <a:spLocks noChangeArrowheads="1"/>
          </p:cNvSpPr>
          <p:nvPr/>
        </p:nvSpPr>
        <p:spPr bwMode="auto">
          <a:xfrm>
            <a:off x="161449" y="6858001"/>
            <a:ext cx="6675120" cy="838199"/>
          </a:xfrm>
          <a:prstGeom prst="rect">
            <a:avLst/>
          </a:prstGeom>
          <a:noFill/>
          <a:ln w="34925" cap="flat" cmpd="sng" algn="ctr">
            <a:solidFill>
              <a:srgbClr val="1E2E5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baseline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178652" y="1981200"/>
            <a:ext cx="6670622" cy="905397"/>
          </a:xfrm>
          <a:prstGeom prst="rect">
            <a:avLst/>
          </a:prstGeom>
          <a:noFill/>
          <a:ln w="34925" cap="flat" cmpd="sng" algn="ctr">
            <a:solidFill>
              <a:srgbClr val="1E2E5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aseline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165948" y="4164228"/>
            <a:ext cx="6675120" cy="1261122"/>
          </a:xfrm>
          <a:prstGeom prst="rect">
            <a:avLst/>
          </a:prstGeom>
          <a:noFill/>
          <a:ln w="34925" cap="flat" cmpd="sng" algn="ctr">
            <a:solidFill>
              <a:srgbClr val="1E2E5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baseline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165948" y="5529604"/>
            <a:ext cx="6675120" cy="1175996"/>
          </a:xfrm>
          <a:prstGeom prst="rect">
            <a:avLst/>
          </a:prstGeom>
          <a:noFill/>
          <a:ln w="34925" cap="flat" cmpd="sng" algn="ctr">
            <a:solidFill>
              <a:srgbClr val="1E2E5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 sz="1600" baseline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161449" y="7772400"/>
            <a:ext cx="6675120" cy="1752600"/>
          </a:xfrm>
          <a:prstGeom prst="rect">
            <a:avLst/>
          </a:prstGeom>
          <a:noFill/>
          <a:ln w="34925" cap="flat" cmpd="sng" algn="ctr">
            <a:solidFill>
              <a:srgbClr val="1E2E5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baseline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165948" y="2971800"/>
            <a:ext cx="6670621" cy="1122808"/>
          </a:xfrm>
          <a:prstGeom prst="rect">
            <a:avLst/>
          </a:prstGeom>
          <a:noFill/>
          <a:ln w="34925" cap="flat" cmpd="sng" algn="ctr">
            <a:solidFill>
              <a:srgbClr val="1E2E5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 sz="1600" baseline="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8" name="Elbow Connector 67"/>
          <p:cNvCxnSpPr/>
          <p:nvPr/>
        </p:nvCxnSpPr>
        <p:spPr bwMode="auto">
          <a:xfrm rot="5400000">
            <a:off x="2012008" y="6696358"/>
            <a:ext cx="321901" cy="265178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" name="TextBox 98"/>
          <p:cNvSpPr txBox="1"/>
          <p:nvPr/>
        </p:nvSpPr>
        <p:spPr>
          <a:xfrm>
            <a:off x="161450" y="1447800"/>
            <a:ext cx="667512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lvl="0" algn="ctr"/>
            <a:r>
              <a:rPr lang="en-US" sz="2800" b="1" cap="all" baseline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/>
                <a:cs typeface="Arial"/>
              </a:rPr>
              <a:t>Our Playbook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07169" y="2057400"/>
            <a:ext cx="5486400" cy="779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en-US" sz="1200" b="1" baseline="0" dirty="0">
                <a:solidFill>
                  <a:srgbClr val="993333"/>
                </a:solidFill>
                <a:latin typeface="Arial"/>
                <a:cs typeface="Arial"/>
              </a:rPr>
              <a:t>1.  Why Do We Exist? </a:t>
            </a:r>
            <a:r>
              <a:rPr lang="en-US" sz="1200" baseline="0" dirty="0">
                <a:solidFill>
                  <a:srgbClr val="365F91"/>
                </a:solidFill>
                <a:latin typeface="Arial"/>
                <a:cs typeface="Arial"/>
              </a:rPr>
              <a:t>(Core Purpose)</a:t>
            </a:r>
          </a:p>
          <a:p>
            <a:pPr lvl="0">
              <a:lnSpc>
                <a:spcPts val="1680"/>
              </a:lnSpc>
              <a:spcAft>
                <a:spcPts val="1000"/>
              </a:spcAft>
            </a:pPr>
            <a:r>
              <a:rPr lang="en-US" sz="1200" baseline="0" dirty="0">
                <a:solidFill>
                  <a:srgbClr val="7E7F7E"/>
                </a:solidFill>
                <a:latin typeface="Arial"/>
                <a:cs typeface="Arial"/>
              </a:rPr>
              <a:t>To worship God, encourage one another, and join in the Church’s mission of bringing others into a saving relationship with Jesus Christ.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73568" y="3048000"/>
            <a:ext cx="590100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spcAft>
                <a:spcPts val="600"/>
              </a:spcAft>
              <a:buAutoNum type="arabicPeriod" startAt="2"/>
            </a:pPr>
            <a:r>
              <a:rPr lang="en-US" sz="1200" b="1" baseline="0" dirty="0">
                <a:solidFill>
                  <a:srgbClr val="993333"/>
                </a:solidFill>
                <a:latin typeface="Arial"/>
                <a:cs typeface="Arial"/>
              </a:rPr>
              <a:t>How Do We Behave? </a:t>
            </a:r>
            <a:r>
              <a:rPr lang="en-US" sz="1200" baseline="0" dirty="0">
                <a:solidFill>
                  <a:srgbClr val="365F91"/>
                </a:solidFill>
                <a:latin typeface="Arial"/>
                <a:cs typeface="Arial"/>
              </a:rPr>
              <a:t>(Core Values)</a:t>
            </a:r>
          </a:p>
          <a:p>
            <a:pPr marL="171450" indent="-171450">
              <a:spcAft>
                <a:spcPts val="600"/>
              </a:spcAft>
              <a:buFont typeface="Arial"/>
              <a:buChar char="•"/>
            </a:pPr>
            <a:r>
              <a:rPr lang="en-US" sz="1200" baseline="0" dirty="0">
                <a:solidFill>
                  <a:srgbClr val="7E7F7E"/>
                </a:solidFill>
                <a:latin typeface="Arial"/>
                <a:cs typeface="Arial"/>
              </a:rPr>
              <a:t>Love </a:t>
            </a:r>
            <a:r>
              <a:rPr lang="en-US" sz="1200" b="1" baseline="0" dirty="0">
                <a:solidFill>
                  <a:srgbClr val="7E7F7E"/>
                </a:solidFill>
                <a:latin typeface="Arial"/>
                <a:cs typeface="Arial"/>
              </a:rPr>
              <a:t>Christ (</a:t>
            </a:r>
            <a:r>
              <a:rPr lang="en-US" sz="1200" b="1" i="1" baseline="0" dirty="0">
                <a:solidFill>
                  <a:srgbClr val="7E7F7E"/>
                </a:solidFill>
                <a:latin typeface="Arial"/>
                <a:cs typeface="Arial"/>
              </a:rPr>
              <a:t>with all our heart, mind and strength </a:t>
            </a:r>
            <a:r>
              <a:rPr lang="mr-IN" sz="1200" b="1" baseline="0" dirty="0">
                <a:solidFill>
                  <a:srgbClr val="7E7F7E"/>
                </a:solidFill>
                <a:latin typeface="Arial"/>
                <a:cs typeface="Arial"/>
              </a:rPr>
              <a:t>–</a:t>
            </a:r>
            <a:r>
              <a:rPr lang="en-US" sz="1200" b="1" baseline="0" dirty="0">
                <a:solidFill>
                  <a:srgbClr val="7E7F7E"/>
                </a:solidFill>
                <a:latin typeface="Arial"/>
                <a:cs typeface="Arial"/>
              </a:rPr>
              <a:t> Matthew 22:37)</a:t>
            </a:r>
            <a:endParaRPr lang="en-US" sz="1200" baseline="0" dirty="0">
              <a:solidFill>
                <a:srgbClr val="7E7F7E"/>
              </a:solidFill>
              <a:latin typeface="Arial"/>
              <a:cs typeface="Arial"/>
            </a:endParaRPr>
          </a:p>
          <a:p>
            <a:pPr marL="171450" indent="-171450">
              <a:spcAft>
                <a:spcPts val="600"/>
              </a:spcAft>
              <a:buFont typeface="Arial"/>
              <a:buChar char="•"/>
            </a:pPr>
            <a:r>
              <a:rPr lang="en-US" sz="1200" baseline="0" dirty="0">
                <a:solidFill>
                  <a:srgbClr val="7E7F7E"/>
                </a:solidFill>
                <a:latin typeface="Arial"/>
                <a:cs typeface="Arial"/>
              </a:rPr>
              <a:t>Love our </a:t>
            </a:r>
            <a:r>
              <a:rPr lang="en-US" sz="1200" b="1" baseline="0" dirty="0">
                <a:solidFill>
                  <a:srgbClr val="7E7F7E"/>
                </a:solidFill>
                <a:latin typeface="Arial"/>
                <a:cs typeface="Arial"/>
              </a:rPr>
              <a:t>Church (</a:t>
            </a:r>
            <a:r>
              <a:rPr lang="en-US" sz="1200" b="1" i="1" baseline="0" dirty="0">
                <a:solidFill>
                  <a:srgbClr val="7E7F7E"/>
                </a:solidFill>
                <a:latin typeface="Arial"/>
                <a:cs typeface="Arial"/>
              </a:rPr>
              <a:t>love one another </a:t>
            </a:r>
            <a:r>
              <a:rPr lang="mr-IN" sz="1200" b="1" i="1" baseline="0" dirty="0">
                <a:solidFill>
                  <a:srgbClr val="7E7F7E"/>
                </a:solidFill>
                <a:latin typeface="Arial"/>
                <a:cs typeface="Arial"/>
              </a:rPr>
              <a:t>–</a:t>
            </a:r>
            <a:r>
              <a:rPr lang="en-US" sz="1200" b="1" i="1" baseline="0" dirty="0">
                <a:solidFill>
                  <a:srgbClr val="7E7F7E"/>
                </a:solidFill>
                <a:latin typeface="Arial"/>
                <a:cs typeface="Arial"/>
              </a:rPr>
              <a:t> John 13:35</a:t>
            </a:r>
            <a:r>
              <a:rPr lang="en-US" sz="1200" b="1" baseline="0" dirty="0">
                <a:solidFill>
                  <a:srgbClr val="7E7F7E"/>
                </a:solidFill>
                <a:latin typeface="Arial"/>
                <a:cs typeface="Arial"/>
              </a:rPr>
              <a:t>)</a:t>
            </a:r>
            <a:endParaRPr lang="en-US" sz="1200" baseline="0" dirty="0">
              <a:solidFill>
                <a:srgbClr val="7E7F7E"/>
              </a:solidFill>
              <a:latin typeface="Arial"/>
              <a:cs typeface="Arial"/>
            </a:endParaRPr>
          </a:p>
          <a:p>
            <a:pPr marL="171450" lvl="0" indent="-171450">
              <a:spcAft>
                <a:spcPts val="600"/>
              </a:spcAft>
              <a:buFont typeface="Arial"/>
              <a:buChar char="•"/>
            </a:pPr>
            <a:r>
              <a:rPr lang="en-US" sz="1200" baseline="0" dirty="0">
                <a:solidFill>
                  <a:srgbClr val="7E7F7E"/>
                </a:solidFill>
                <a:latin typeface="Arial"/>
                <a:cs typeface="Arial"/>
              </a:rPr>
              <a:t>Love our </a:t>
            </a:r>
            <a:r>
              <a:rPr lang="en-US" sz="1200" b="1" baseline="0" dirty="0">
                <a:solidFill>
                  <a:srgbClr val="7E7F7E"/>
                </a:solidFill>
                <a:latin typeface="Arial"/>
                <a:cs typeface="Arial"/>
              </a:rPr>
              <a:t>Community (</a:t>
            </a:r>
            <a:r>
              <a:rPr lang="en-US" sz="1200" b="1" i="1" baseline="0" dirty="0">
                <a:solidFill>
                  <a:srgbClr val="7E7F7E"/>
                </a:solidFill>
                <a:latin typeface="Arial"/>
                <a:cs typeface="Arial"/>
              </a:rPr>
              <a:t>love our neighbors as ourselves </a:t>
            </a:r>
            <a:r>
              <a:rPr lang="mr-IN" sz="1200" b="1" baseline="0" dirty="0">
                <a:solidFill>
                  <a:srgbClr val="7E7F7E"/>
                </a:solidFill>
                <a:latin typeface="Arial"/>
                <a:cs typeface="Arial"/>
              </a:rPr>
              <a:t>–</a:t>
            </a:r>
            <a:r>
              <a:rPr lang="en-US" sz="1200" b="1" baseline="0" dirty="0">
                <a:solidFill>
                  <a:srgbClr val="7E7F7E"/>
                </a:solidFill>
                <a:latin typeface="Arial"/>
                <a:cs typeface="Arial"/>
              </a:rPr>
              <a:t> Matthew 22:39)</a:t>
            </a:r>
            <a:endParaRPr lang="en-US" sz="1200" baseline="0" dirty="0">
              <a:solidFill>
                <a:srgbClr val="7E7F7E"/>
              </a:solidFill>
              <a:latin typeface="Arial"/>
              <a:cs typeface="Arial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84151" y="4153042"/>
            <a:ext cx="6629400" cy="1283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spcAft>
                <a:spcPts val="600"/>
              </a:spcAft>
              <a:buAutoNum type="arabicPeriod" startAt="3"/>
            </a:pPr>
            <a:r>
              <a:rPr lang="en-US" sz="1200" b="1" baseline="0" dirty="0">
                <a:solidFill>
                  <a:srgbClr val="993333"/>
                </a:solidFill>
                <a:latin typeface="Arial"/>
                <a:cs typeface="Arial"/>
              </a:rPr>
              <a:t>What Do We Do? </a:t>
            </a:r>
            <a:r>
              <a:rPr lang="en-US" sz="1200" baseline="0" dirty="0">
                <a:solidFill>
                  <a:srgbClr val="365F91"/>
                </a:solidFill>
                <a:latin typeface="Arial"/>
                <a:cs typeface="Arial"/>
              </a:rPr>
              <a:t>(Ministry Definition)</a:t>
            </a:r>
          </a:p>
          <a:p>
            <a:pPr marL="171450" lvl="0" indent="-171450">
              <a:lnSpc>
                <a:spcPts val="1680"/>
              </a:lnSpc>
              <a:spcAft>
                <a:spcPts val="600"/>
              </a:spcAft>
              <a:buClr>
                <a:schemeClr val="bg1">
                  <a:lumMod val="50000"/>
                </a:schemeClr>
              </a:buClr>
              <a:buFont typeface="Arial"/>
              <a:buChar char="•"/>
            </a:pPr>
            <a:r>
              <a:rPr lang="en-US" sz="1200" baseline="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Devote ourselves to the teaching of the Word, to the fellowship, to the breaking of</a:t>
            </a:r>
            <a:br>
              <a:rPr lang="en-US" sz="1200" baseline="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</a:br>
            <a:r>
              <a:rPr lang="en-US" sz="1200" baseline="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bread and to prayer (Acts 2:42).</a:t>
            </a:r>
          </a:p>
          <a:p>
            <a:pPr marL="171450" lvl="0" indent="-171450">
              <a:lnSpc>
                <a:spcPts val="1680"/>
              </a:lnSpc>
              <a:spcAft>
                <a:spcPts val="600"/>
              </a:spcAft>
              <a:buClr>
                <a:schemeClr val="bg1">
                  <a:lumMod val="50000"/>
                </a:schemeClr>
              </a:buClr>
              <a:buFont typeface="Arial"/>
              <a:buChar char="•"/>
            </a:pPr>
            <a:r>
              <a:rPr lang="en-US" sz="1200" baseline="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Make disciples, baptizing them and teaching them to follow everything that</a:t>
            </a:r>
            <a:br>
              <a:rPr lang="en-US" sz="1200" baseline="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</a:br>
            <a:r>
              <a:rPr lang="en-US" sz="1200" baseline="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Jesus</a:t>
            </a:r>
            <a:r>
              <a:rPr lang="en-US" sz="1200" baseline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1200" baseline="0" dirty="0">
                <a:solidFill>
                  <a:srgbClr val="7E7F7E"/>
                </a:solidFill>
                <a:latin typeface="Arial"/>
                <a:cs typeface="Arial"/>
              </a:rPr>
              <a:t>commands us to do </a:t>
            </a:r>
            <a:r>
              <a:rPr lang="en-US" sz="1200" baseline="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(Matthew 28:19-20).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7169" y="5562600"/>
            <a:ext cx="396240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en-US" sz="1200" b="1" baseline="0" dirty="0">
                <a:solidFill>
                  <a:srgbClr val="993333"/>
                </a:solidFill>
                <a:latin typeface="Arial"/>
                <a:cs typeface="Arial"/>
              </a:rPr>
              <a:t>4.  How Will We Succeed? </a:t>
            </a:r>
            <a:r>
              <a:rPr lang="en-US" sz="1200" baseline="0" dirty="0">
                <a:solidFill>
                  <a:srgbClr val="365F91"/>
                </a:solidFill>
                <a:latin typeface="Arial"/>
                <a:cs typeface="Arial"/>
              </a:rPr>
              <a:t>(Strategic Anchors)</a:t>
            </a:r>
          </a:p>
          <a:p>
            <a:pPr marL="171450" indent="-171450">
              <a:spcAft>
                <a:spcPts val="600"/>
              </a:spcAft>
              <a:buFont typeface="Arial"/>
              <a:buChar char="•"/>
            </a:pPr>
            <a:r>
              <a:rPr lang="en-US" sz="1200" baseline="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Build and Deepen Relationships		</a:t>
            </a:r>
          </a:p>
          <a:p>
            <a:pPr marL="171450" indent="-171450">
              <a:spcAft>
                <a:spcPts val="600"/>
              </a:spcAft>
              <a:buFont typeface="Arial"/>
              <a:buChar char="•"/>
            </a:pPr>
            <a:r>
              <a:rPr lang="en-US" sz="1200" baseline="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Encourage and Empower Service</a:t>
            </a:r>
            <a:endParaRPr lang="en-US" sz="1200" baseline="0" dirty="0">
              <a:solidFill>
                <a:srgbClr val="FFC000"/>
              </a:solidFill>
              <a:latin typeface="Arial"/>
              <a:cs typeface="Arial"/>
            </a:endParaRPr>
          </a:p>
          <a:p>
            <a:pPr marL="171450" lvl="0" indent="-171450">
              <a:spcAft>
                <a:spcPts val="600"/>
              </a:spcAft>
              <a:buFont typeface="Arial"/>
              <a:buChar char="•"/>
            </a:pPr>
            <a:r>
              <a:rPr lang="en-US" sz="1200" baseline="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Expand &amp; Multiply Outreach &amp; Mission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07169" y="7876401"/>
            <a:ext cx="5359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en-US" sz="1200" b="1" baseline="0" dirty="0">
                <a:solidFill>
                  <a:srgbClr val="800000"/>
                </a:solidFill>
                <a:latin typeface="Arial"/>
                <a:cs typeface="Arial"/>
              </a:rPr>
              <a:t>6.  </a:t>
            </a:r>
            <a:r>
              <a:rPr lang="en-US" sz="1200" b="1" baseline="0" dirty="0">
                <a:solidFill>
                  <a:srgbClr val="993333"/>
                </a:solidFill>
                <a:latin typeface="Arial"/>
                <a:cs typeface="Arial"/>
              </a:rPr>
              <a:t>What is Most Important, Right Now? </a:t>
            </a:r>
            <a:r>
              <a:rPr lang="en-US" sz="1200" baseline="0" dirty="0">
                <a:solidFill>
                  <a:srgbClr val="365F91"/>
                </a:solidFill>
                <a:latin typeface="Arial"/>
                <a:cs typeface="Arial"/>
              </a:rPr>
              <a:t>(Short Term Tactical Strategy)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07169" y="6858000"/>
            <a:ext cx="6408755" cy="779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en-US" sz="1200" b="1" baseline="0" dirty="0">
                <a:solidFill>
                  <a:srgbClr val="993333"/>
                </a:solidFill>
                <a:latin typeface="Arial"/>
                <a:cs typeface="Arial"/>
              </a:rPr>
              <a:t>5.  Where Are We Going? </a:t>
            </a:r>
            <a:r>
              <a:rPr lang="en-US" sz="1200" baseline="0" dirty="0">
                <a:solidFill>
                  <a:srgbClr val="365F91"/>
                </a:solidFill>
                <a:latin typeface="Arial"/>
                <a:cs typeface="Arial"/>
              </a:rPr>
              <a:t>(Ministry Objective)</a:t>
            </a:r>
          </a:p>
          <a:p>
            <a:pPr lvl="0">
              <a:lnSpc>
                <a:spcPts val="1680"/>
              </a:lnSpc>
              <a:spcAft>
                <a:spcPts val="1000"/>
              </a:spcAft>
              <a:buClr>
                <a:srgbClr val="993333"/>
              </a:buClr>
            </a:pPr>
            <a:r>
              <a:rPr lang="en-US" sz="1200" baseline="0" dirty="0">
                <a:solidFill>
                  <a:srgbClr val="7E7F7E"/>
                </a:solidFill>
                <a:latin typeface="Arial"/>
                <a:cs typeface="Arial"/>
              </a:rPr>
              <a:t>With God’s help, connect with a network of like-minded partners, bringing Christ to more Anchorage neighborhoods through a community transformation church model.</a:t>
            </a:r>
            <a:endParaRPr lang="en-US" sz="1200" baseline="0" dirty="0">
              <a:solidFill>
                <a:srgbClr val="FFC000"/>
              </a:solidFill>
              <a:latin typeface="Arial"/>
              <a:cs typeface="Arial"/>
            </a:endParaRPr>
          </a:p>
        </p:txBody>
      </p:sp>
      <p:sp>
        <p:nvSpPr>
          <p:cNvPr id="47" name="Flowchart: Process 46"/>
          <p:cNvSpPr/>
          <p:nvPr/>
        </p:nvSpPr>
        <p:spPr bwMode="auto">
          <a:xfrm>
            <a:off x="283369" y="8153400"/>
            <a:ext cx="6477000" cy="279569"/>
          </a:xfrm>
          <a:prstGeom prst="flowChartProcess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0" scaled="1"/>
            <a:tileRect/>
          </a:gradFill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baseline="0" dirty="0">
                <a:latin typeface="Arial"/>
                <a:cs typeface="Arial"/>
              </a:rPr>
              <a:t>Establish a Community Transformation Mindset</a:t>
            </a:r>
            <a:endParaRPr kumimoji="0" lang="en-US" sz="1400" b="1" i="0" u="none" strike="noStrike" cap="none" normalizeH="0" baseline="-25000" dirty="0">
              <a:ln>
                <a:noFill/>
              </a:ln>
              <a:effectLst/>
              <a:latin typeface="Arial"/>
              <a:cs typeface="Arial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68779189"/>
              </p:ext>
            </p:extLst>
          </p:nvPr>
        </p:nvGraphicFramePr>
        <p:xfrm>
          <a:off x="283369" y="8483600"/>
          <a:ext cx="6477000" cy="99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559969" y="5562600"/>
            <a:ext cx="309541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600"/>
              </a:spcAft>
              <a:buFont typeface="Arial"/>
              <a:buChar char="•"/>
            </a:pPr>
            <a:endParaRPr lang="en-US" sz="1200" baseline="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pPr marL="171450" indent="-171450">
              <a:spcAft>
                <a:spcPts val="600"/>
              </a:spcAft>
              <a:buFont typeface="Arial"/>
              <a:buChar char="•"/>
            </a:pPr>
            <a:r>
              <a:rPr lang="en-US" sz="1200" baseline="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Make and Mentor Disciples</a:t>
            </a:r>
            <a:endParaRPr lang="en-US" sz="1200" baseline="0" dirty="0">
              <a:solidFill>
                <a:srgbClr val="FFC000"/>
              </a:solidFill>
              <a:latin typeface="Arial"/>
              <a:cs typeface="Arial"/>
            </a:endParaRPr>
          </a:p>
          <a:p>
            <a:pPr marL="171450" lvl="0" indent="-171450">
              <a:spcAft>
                <a:spcPts val="600"/>
              </a:spcAft>
              <a:buFont typeface="Arial"/>
              <a:buChar char="•"/>
            </a:pPr>
            <a:r>
              <a:rPr lang="en-US" sz="1200" baseline="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Engage and Transform Community</a:t>
            </a:r>
            <a:endParaRPr lang="en-US" sz="1200" baseline="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3" name="Picture 2" descr="C3 Enhanced Logo.jpe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600" y="25400"/>
            <a:ext cx="3001169" cy="1358105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18014</TotalTime>
  <Words>210</Words>
  <Application>Microsoft Office PowerPoint</Application>
  <PresentationFormat>Custom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PowerPoint Presentation</vt:lpstr>
    </vt:vector>
  </TitlesOfParts>
  <Company>Deltek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Kevin Parker Keynote</dc:title>
  <dc:creator>Josh</dc:creator>
  <cp:lastModifiedBy>Ben Schoffmann</cp:lastModifiedBy>
  <cp:revision>808</cp:revision>
  <cp:lastPrinted>2018-05-02T04:17:42Z</cp:lastPrinted>
  <dcterms:created xsi:type="dcterms:W3CDTF">2012-08-25T03:43:09Z</dcterms:created>
  <dcterms:modified xsi:type="dcterms:W3CDTF">2018-10-25T16:45:24Z</dcterms:modified>
</cp:coreProperties>
</file>